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69" r:id="rId2"/>
    <p:sldId id="257" r:id="rId3"/>
    <p:sldId id="266" r:id="rId4"/>
    <p:sldId id="256" r:id="rId5"/>
    <p:sldId id="281" r:id="rId6"/>
    <p:sldId id="282" r:id="rId7"/>
    <p:sldId id="278" r:id="rId8"/>
    <p:sldId id="268" r:id="rId9"/>
    <p:sldId id="259" r:id="rId10"/>
    <p:sldId id="261" r:id="rId11"/>
    <p:sldId id="267" r:id="rId12"/>
    <p:sldId id="264" r:id="rId13"/>
    <p:sldId id="271" r:id="rId14"/>
    <p:sldId id="280" r:id="rId15"/>
    <p:sldId id="274" r:id="rId16"/>
    <p:sldId id="279" r:id="rId17"/>
    <p:sldId id="265" r:id="rId18"/>
    <p:sldId id="270" r:id="rId19"/>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5pPr>
    <a:lvl6pPr marL="2286000" algn="l" defTabSz="914400" rtl="0" eaLnBrk="1" latinLnBrk="0" hangingPunct="1">
      <a:defRPr kern="1200">
        <a:solidFill>
          <a:schemeClr val="tx1"/>
        </a:solidFill>
        <a:latin typeface="Comic Sans MS" panose="030F0702030302020204" pitchFamily="66" charset="0"/>
        <a:ea typeface="MS PGothic" panose="020B0600070205080204" pitchFamily="34" charset="-128"/>
        <a:cs typeface="+mn-cs"/>
      </a:defRPr>
    </a:lvl6pPr>
    <a:lvl7pPr marL="2743200" algn="l" defTabSz="914400" rtl="0" eaLnBrk="1" latinLnBrk="0" hangingPunct="1">
      <a:defRPr kern="1200">
        <a:solidFill>
          <a:schemeClr val="tx1"/>
        </a:solidFill>
        <a:latin typeface="Comic Sans MS" panose="030F0702030302020204" pitchFamily="66" charset="0"/>
        <a:ea typeface="MS PGothic" panose="020B0600070205080204" pitchFamily="34" charset="-128"/>
        <a:cs typeface="+mn-cs"/>
      </a:defRPr>
    </a:lvl7pPr>
    <a:lvl8pPr marL="3200400" algn="l" defTabSz="914400" rtl="0" eaLnBrk="1" latinLnBrk="0" hangingPunct="1">
      <a:defRPr kern="1200">
        <a:solidFill>
          <a:schemeClr val="tx1"/>
        </a:solidFill>
        <a:latin typeface="Comic Sans MS" panose="030F0702030302020204" pitchFamily="66" charset="0"/>
        <a:ea typeface="MS PGothic" panose="020B0600070205080204" pitchFamily="34" charset="-128"/>
        <a:cs typeface="+mn-cs"/>
      </a:defRPr>
    </a:lvl8pPr>
    <a:lvl9pPr marL="3657600" algn="l" defTabSz="914400" rtl="0" eaLnBrk="1" latinLnBrk="0" hangingPunct="1">
      <a:defRPr kern="1200">
        <a:solidFill>
          <a:schemeClr val="tx1"/>
        </a:solidFill>
        <a:latin typeface="Comic Sans MS" panose="030F0702030302020204" pitchFamily="66"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82" d="100"/>
          <a:sy n="82" d="100"/>
        </p:scale>
        <p:origin x="150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5-09-09T12:27:02.929"/>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AA42695-1F10-42E2-B945-8530D78298B5}" emma:medium="tactile" emma:mode="ink">
          <msink:context xmlns:msink="http://schemas.microsoft.com/ink/2010/main" type="inkDrawing" rotatedBoundingBox="4871,7851 4886,7851 4886,7866 4871,7866" shapeName="Other"/>
        </emma:interpretation>
      </emma:emma>
    </inkml:annotationXML>
    <inkml:trace contextRef="#ctx0" brushRef="#br0">0 0 0</inkml:trace>
  </inkml:traceGroup>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2147483646 w 3985"/>
              <a:gd name="T1" fmla="*/ 0 h 3619"/>
              <a:gd name="T2" fmla="*/ 0 w 3985"/>
              <a:gd name="T3" fmla="*/ 2147483646 h 3619"/>
              <a:gd name="T4" fmla="*/ 2147483646 w 3985"/>
              <a:gd name="T5" fmla="*/ 2147483646 h 3619"/>
              <a:gd name="T6" fmla="*/ 2147483646 w 3985"/>
              <a:gd name="T7" fmla="*/ 2147483646 h 3619"/>
              <a:gd name="T8" fmla="*/ 2147483646 w 3985"/>
              <a:gd name="T9" fmla="*/ 0 h 3619"/>
              <a:gd name="T10" fmla="*/ 2147483646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2147483646 w 794"/>
                <a:gd name="T1" fmla="*/ 694403372 h 414"/>
                <a:gd name="T2" fmla="*/ 2147483646 w 794"/>
                <a:gd name="T3" fmla="*/ 559196143 h 414"/>
                <a:gd name="T4" fmla="*/ 2147483646 w 794"/>
                <a:gd name="T5" fmla="*/ 369499068 h 414"/>
                <a:gd name="T6" fmla="*/ 1227229359 w 794"/>
                <a:gd name="T7" fmla="*/ 0 h 414"/>
                <a:gd name="T8" fmla="*/ 395806202 w 794"/>
                <a:gd name="T9" fmla="*/ 35007909 h 414"/>
                <a:gd name="T10" fmla="*/ 0 w 794"/>
                <a:gd name="T11" fmla="*/ 146040743 h 414"/>
                <a:gd name="T12" fmla="*/ 482353713 w 794"/>
                <a:gd name="T13" fmla="*/ 272727544 h 414"/>
                <a:gd name="T14" fmla="*/ 2147483646 w 794"/>
                <a:gd name="T15" fmla="*/ 719463210 h 414"/>
                <a:gd name="T16" fmla="*/ 2147483646 w 794"/>
                <a:gd name="T17" fmla="*/ 690856238 h 414"/>
                <a:gd name="T18" fmla="*/ 2147483646 w 794"/>
                <a:gd name="T19" fmla="*/ 727857307 h 414"/>
                <a:gd name="T20" fmla="*/ 2147483646 w 794"/>
                <a:gd name="T21" fmla="*/ 694403372 h 414"/>
                <a:gd name="T22" fmla="*/ 2147483646 w 794"/>
                <a:gd name="T23" fmla="*/ 694403372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 name="Freeform 10"/>
            <p:cNvSpPr>
              <a:spLocks/>
            </p:cNvSpPr>
            <p:nvPr userDrawn="1"/>
          </p:nvSpPr>
          <p:spPr bwMode="auto">
            <a:xfrm>
              <a:off x="166" y="261"/>
              <a:ext cx="2244" cy="1007"/>
            </a:xfrm>
            <a:custGeom>
              <a:avLst/>
              <a:gdLst>
                <a:gd name="T0" fmla="*/ 35344 w 1586"/>
                <a:gd name="T1" fmla="*/ 0 h 821"/>
                <a:gd name="T2" fmla="*/ 343290 w 1586"/>
                <a:gd name="T3" fmla="*/ 13617 h 821"/>
                <a:gd name="T4" fmla="*/ 368288 w 1586"/>
                <a:gd name="T5" fmla="*/ 16740 h 821"/>
                <a:gd name="T6" fmla="*/ 409093 w 1586"/>
                <a:gd name="T7" fmla="*/ 20778 h 821"/>
                <a:gd name="T8" fmla="*/ 403681 w 1586"/>
                <a:gd name="T9" fmla="*/ 21542 h 821"/>
                <a:gd name="T10" fmla="*/ 348128 w 1586"/>
                <a:gd name="T11" fmla="*/ 20647 h 821"/>
                <a:gd name="T12" fmla="*/ 295274 w 1586"/>
                <a:gd name="T13" fmla="*/ 21281 h 821"/>
                <a:gd name="T14" fmla="*/ 10677 w 1586"/>
                <a:gd name="T15" fmla="*/ 7841 h 821"/>
                <a:gd name="T16" fmla="*/ 0 w 1586"/>
                <a:gd name="T17" fmla="*/ 3937 h 821"/>
                <a:gd name="T18" fmla="*/ 11840 w 1586"/>
                <a:gd name="T19" fmla="*/ 830 h 821"/>
                <a:gd name="T20" fmla="*/ 35344 w 1586"/>
                <a:gd name="T21" fmla="*/ 0 h 821"/>
                <a:gd name="T22" fmla="*/ 3534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8" name="Freeform 11"/>
            <p:cNvSpPr>
              <a:spLocks/>
            </p:cNvSpPr>
            <p:nvPr userDrawn="1"/>
          </p:nvSpPr>
          <p:spPr bwMode="auto">
            <a:xfrm>
              <a:off x="474" y="344"/>
              <a:ext cx="1488" cy="919"/>
            </a:xfrm>
            <a:custGeom>
              <a:avLst/>
              <a:gdLst>
                <a:gd name="T0" fmla="*/ 0 w 1049"/>
                <a:gd name="T1" fmla="*/ 8944 h 747"/>
                <a:gd name="T2" fmla="*/ 247689 w 1049"/>
                <a:gd name="T3" fmla="*/ 20574 h 747"/>
                <a:gd name="T4" fmla="*/ 252296 w 1049"/>
                <a:gd name="T5" fmla="*/ 14709 h 747"/>
                <a:gd name="T6" fmla="*/ 281842 w 1049"/>
                <a:gd name="T7" fmla="*/ 11628 h 747"/>
                <a:gd name="T8" fmla="*/ 20953 w 1049"/>
                <a:gd name="T9" fmla="*/ 0 h 747"/>
                <a:gd name="T10" fmla="*/ 0 w 1049"/>
                <a:gd name="T11" fmla="*/ 3484 h 747"/>
                <a:gd name="T12" fmla="*/ 0 w 1049"/>
                <a:gd name="T13" fmla="*/ 8944 h 747"/>
                <a:gd name="T14" fmla="*/ 0 w 1049"/>
                <a:gd name="T15" fmla="*/ 8944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27831 w 150"/>
                  <a:gd name="T1" fmla="*/ 0 h 173"/>
                  <a:gd name="T2" fmla="*/ 10244 w 150"/>
                  <a:gd name="T3" fmla="*/ 1995 h 173"/>
                  <a:gd name="T4" fmla="*/ 0 w 150"/>
                  <a:gd name="T5" fmla="*/ 5205 h 173"/>
                  <a:gd name="T6" fmla="*/ 20250 w 150"/>
                  <a:gd name="T7" fmla="*/ 4811 h 173"/>
                  <a:gd name="T8" fmla="*/ 26086 w 150"/>
                  <a:gd name="T9" fmla="*/ 2542 h 173"/>
                  <a:gd name="T10" fmla="*/ 38064 w 150"/>
                  <a:gd name="T11" fmla="*/ 807 h 173"/>
                  <a:gd name="T12" fmla="*/ 27831 w 150"/>
                  <a:gd name="T13" fmla="*/ 0 h 173"/>
                  <a:gd name="T14" fmla="*/ 2783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1" name="Freeform 14"/>
              <p:cNvSpPr>
                <a:spLocks/>
              </p:cNvSpPr>
              <p:nvPr userDrawn="1"/>
            </p:nvSpPr>
            <p:spPr bwMode="auto">
              <a:xfrm>
                <a:off x="123" y="148"/>
                <a:ext cx="2386" cy="1081"/>
              </a:xfrm>
              <a:custGeom>
                <a:avLst/>
                <a:gdLst>
                  <a:gd name="T0" fmla="*/ 41132 w 1684"/>
                  <a:gd name="T1" fmla="*/ 0 h 880"/>
                  <a:gd name="T2" fmla="*/ 16630 w 1684"/>
                  <a:gd name="T3" fmla="*/ 1399 h 880"/>
                  <a:gd name="T4" fmla="*/ 0 w 1684"/>
                  <a:gd name="T5" fmla="*/ 5594 h 880"/>
                  <a:gd name="T6" fmla="*/ 17738 w 1684"/>
                  <a:gd name="T7" fmla="*/ 9648 h 880"/>
                  <a:gd name="T8" fmla="*/ 311771 w 1684"/>
                  <a:gd name="T9" fmla="*/ 23307 h 880"/>
                  <a:gd name="T10" fmla="*/ 375112 w 1684"/>
                  <a:gd name="T11" fmla="*/ 22457 h 880"/>
                  <a:gd name="T12" fmla="*/ 426438 w 1684"/>
                  <a:gd name="T13" fmla="*/ 23659 h 880"/>
                  <a:gd name="T14" fmla="*/ 444247 w 1684"/>
                  <a:gd name="T15" fmla="*/ 21749 h 880"/>
                  <a:gd name="T16" fmla="*/ 396189 w 1684"/>
                  <a:gd name="T17" fmla="*/ 17845 h 880"/>
                  <a:gd name="T18" fmla="*/ 376662 w 1684"/>
                  <a:gd name="T19" fmla="*/ 13780 h 880"/>
                  <a:gd name="T20" fmla="*/ 361251 w 1684"/>
                  <a:gd name="T21" fmla="*/ 14170 h 880"/>
                  <a:gd name="T22" fmla="*/ 379561 w 1684"/>
                  <a:gd name="T23" fmla="*/ 17845 h 880"/>
                  <a:gd name="T24" fmla="*/ 416271 w 1684"/>
                  <a:gd name="T25" fmla="*/ 21764 h 880"/>
                  <a:gd name="T26" fmla="*/ 372786 w 1684"/>
                  <a:gd name="T27" fmla="*/ 21162 h 880"/>
                  <a:gd name="T28" fmla="*/ 321512 w 1684"/>
                  <a:gd name="T29" fmla="*/ 21862 h 880"/>
                  <a:gd name="T30" fmla="*/ 331001 w 1684"/>
                  <a:gd name="T31" fmla="*/ 17463 h 880"/>
                  <a:gd name="T32" fmla="*/ 352986 w 1684"/>
                  <a:gd name="T33" fmla="*/ 14467 h 880"/>
                  <a:gd name="T34" fmla="*/ 327249 w 1684"/>
                  <a:gd name="T35" fmla="*/ 14840 h 880"/>
                  <a:gd name="T36" fmla="*/ 307297 w 1684"/>
                  <a:gd name="T37" fmla="*/ 17705 h 880"/>
                  <a:gd name="T38" fmla="*/ 300516 w 1684"/>
                  <a:gd name="T39" fmla="*/ 21274 h 880"/>
                  <a:gd name="T40" fmla="*/ 28259 w 1684"/>
                  <a:gd name="T41" fmla="*/ 8332 h 880"/>
                  <a:gd name="T42" fmla="*/ 21040 w 1684"/>
                  <a:gd name="T43" fmla="*/ 5772 h 880"/>
                  <a:gd name="T44" fmla="*/ 27157 w 1684"/>
                  <a:gd name="T45" fmla="*/ 2570 h 880"/>
                  <a:gd name="T46" fmla="*/ 57152 w 1684"/>
                  <a:gd name="T47" fmla="*/ 0 h 880"/>
                  <a:gd name="T48" fmla="*/ 41132 w 1684"/>
                  <a:gd name="T49" fmla="*/ 0 h 880"/>
                  <a:gd name="T50" fmla="*/ 41132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2" name="Freeform 15"/>
              <p:cNvSpPr>
                <a:spLocks/>
              </p:cNvSpPr>
              <p:nvPr userDrawn="1"/>
            </p:nvSpPr>
            <p:spPr bwMode="auto">
              <a:xfrm>
                <a:off x="324" y="158"/>
                <a:ext cx="1686" cy="614"/>
              </a:xfrm>
              <a:custGeom>
                <a:avLst/>
                <a:gdLst>
                  <a:gd name="T0" fmla="*/ 26398 w 1190"/>
                  <a:gd name="T1" fmla="*/ 0 h 500"/>
                  <a:gd name="T2" fmla="*/ 313766 w 1190"/>
                  <a:gd name="T3" fmla="*/ 13102 h 500"/>
                  <a:gd name="T4" fmla="*/ 283514 w 1190"/>
                  <a:gd name="T5" fmla="*/ 13367 h 500"/>
                  <a:gd name="T6" fmla="*/ 0 w 1190"/>
                  <a:gd name="T7" fmla="*/ 721 h 500"/>
                  <a:gd name="T8" fmla="*/ 26398 w 1190"/>
                  <a:gd name="T9" fmla="*/ 0 h 500"/>
                  <a:gd name="T10" fmla="*/ 26398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16"/>
              <p:cNvSpPr>
                <a:spLocks/>
              </p:cNvSpPr>
              <p:nvPr userDrawn="1"/>
            </p:nvSpPr>
            <p:spPr bwMode="auto">
              <a:xfrm>
                <a:off x="409" y="251"/>
                <a:ext cx="227" cy="410"/>
              </a:xfrm>
              <a:custGeom>
                <a:avLst/>
                <a:gdLst>
                  <a:gd name="T0" fmla="*/ 31322 w 160"/>
                  <a:gd name="T1" fmla="*/ 0 h 335"/>
                  <a:gd name="T2" fmla="*/ 5129 w 160"/>
                  <a:gd name="T3" fmla="*/ 2702 h 335"/>
                  <a:gd name="T4" fmla="*/ 0 w 160"/>
                  <a:gd name="T5" fmla="*/ 5820 h 335"/>
                  <a:gd name="T6" fmla="*/ 8988 w 160"/>
                  <a:gd name="T7" fmla="*/ 7956 h 335"/>
                  <a:gd name="T8" fmla="*/ 25255 w 160"/>
                  <a:gd name="T9" fmla="*/ 8483 h 335"/>
                  <a:gd name="T10" fmla="*/ 20505 w 160"/>
                  <a:gd name="T11" fmla="*/ 3885 h 335"/>
                  <a:gd name="T12" fmla="*/ 43085 w 160"/>
                  <a:gd name="T13" fmla="*/ 443 h 335"/>
                  <a:gd name="T14" fmla="*/ 31322 w 160"/>
                  <a:gd name="T15" fmla="*/ 0 h 335"/>
                  <a:gd name="T16" fmla="*/ 31322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17"/>
              <p:cNvSpPr>
                <a:spLocks/>
              </p:cNvSpPr>
              <p:nvPr userDrawn="1"/>
            </p:nvSpPr>
            <p:spPr bwMode="auto">
              <a:xfrm>
                <a:off x="846" y="536"/>
                <a:ext cx="691" cy="364"/>
              </a:xfrm>
              <a:custGeom>
                <a:avLst/>
                <a:gdLst>
                  <a:gd name="T0" fmla="*/ 3622 w 489"/>
                  <a:gd name="T1" fmla="*/ 940 h 296"/>
                  <a:gd name="T2" fmla="*/ 40363 w 489"/>
                  <a:gd name="T3" fmla="*/ 1815 h 296"/>
                  <a:gd name="T4" fmla="*/ 81901 w 489"/>
                  <a:gd name="T5" fmla="*/ 3754 h 296"/>
                  <a:gd name="T6" fmla="*/ 111231 w 489"/>
                  <a:gd name="T7" fmla="*/ 6657 h 296"/>
                  <a:gd name="T8" fmla="*/ 82397 w 489"/>
                  <a:gd name="T9" fmla="*/ 6295 h 296"/>
                  <a:gd name="T10" fmla="*/ 35036 w 489"/>
                  <a:gd name="T11" fmla="*/ 4000 h 296"/>
                  <a:gd name="T12" fmla="*/ 12608 w 489"/>
                  <a:gd name="T13" fmla="*/ 2188 h 296"/>
                  <a:gd name="T14" fmla="*/ 26967 w 489"/>
                  <a:gd name="T15" fmla="*/ 4459 h 296"/>
                  <a:gd name="T16" fmla="*/ 68733 w 489"/>
                  <a:gd name="T17" fmla="*/ 7380 h 296"/>
                  <a:gd name="T18" fmla="*/ 117729 w 489"/>
                  <a:gd name="T19" fmla="*/ 8119 h 296"/>
                  <a:gd name="T20" fmla="*/ 123567 w 489"/>
                  <a:gd name="T21" fmla="*/ 6129 h 296"/>
                  <a:gd name="T22" fmla="*/ 99593 w 489"/>
                  <a:gd name="T23" fmla="*/ 3296 h 296"/>
                  <a:gd name="T24" fmla="*/ 42915 w 489"/>
                  <a:gd name="T25" fmla="*/ 475 h 296"/>
                  <a:gd name="T26" fmla="*/ 0 w 489"/>
                  <a:gd name="T27" fmla="*/ 0 h 296"/>
                  <a:gd name="T28" fmla="*/ 3622 w 489"/>
                  <a:gd name="T29" fmla="*/ 940 h 296"/>
                  <a:gd name="T30" fmla="*/ 3622 w 489"/>
                  <a:gd name="T31" fmla="*/ 94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19 w 794"/>
                <a:gd name="T1" fmla="*/ 1 h 414"/>
                <a:gd name="T2" fmla="*/ 17 w 794"/>
                <a:gd name="T3" fmla="*/ 1 h 414"/>
                <a:gd name="T4" fmla="*/ 13 w 794"/>
                <a:gd name="T5" fmla="*/ 1 h 414"/>
                <a:gd name="T6" fmla="*/ 2 w 794"/>
                <a:gd name="T7" fmla="*/ 0 h 414"/>
                <a:gd name="T8" fmla="*/ 2 w 794"/>
                <a:gd name="T9" fmla="*/ 1 h 414"/>
                <a:gd name="T10" fmla="*/ 0 w 794"/>
                <a:gd name="T11" fmla="*/ 1 h 414"/>
                <a:gd name="T12" fmla="*/ 2 w 794"/>
                <a:gd name="T13" fmla="*/ 1 h 414"/>
                <a:gd name="T14" fmla="*/ 13 w 794"/>
                <a:gd name="T15" fmla="*/ 1 h 414"/>
                <a:gd name="T16" fmla="*/ 17 w 794"/>
                <a:gd name="T17" fmla="*/ 1 h 414"/>
                <a:gd name="T18" fmla="*/ 19 w 794"/>
                <a:gd name="T19" fmla="*/ 1 h 414"/>
                <a:gd name="T20" fmla="*/ 19 w 794"/>
                <a:gd name="T21" fmla="*/ 1 h 414"/>
                <a:gd name="T22" fmla="*/ 19 w 794"/>
                <a:gd name="T23" fmla="*/ 1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7" name="Freeform 20"/>
            <p:cNvSpPr>
              <a:spLocks/>
            </p:cNvSpPr>
            <p:nvPr userDrawn="1"/>
          </p:nvSpPr>
          <p:spPr bwMode="auto">
            <a:xfrm rot="7320404">
              <a:off x="4893" y="2923"/>
              <a:ext cx="627" cy="29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8" name="Freeform 21"/>
            <p:cNvSpPr>
              <a:spLocks/>
            </p:cNvSpPr>
            <p:nvPr userDrawn="1"/>
          </p:nvSpPr>
          <p:spPr bwMode="auto">
            <a:xfrm rot="7320404">
              <a:off x="5000" y="2913"/>
              <a:ext cx="416" cy="265"/>
            </a:xfrm>
            <a:custGeom>
              <a:avLst/>
              <a:gdLst>
                <a:gd name="T0" fmla="*/ 0 w 1049"/>
                <a:gd name="T1" fmla="*/ 0 h 747"/>
                <a:gd name="T2" fmla="*/ 0 w 1049"/>
                <a:gd name="T3" fmla="*/ 0 h 747"/>
                <a:gd name="T4" fmla="*/ 0 w 1049"/>
                <a:gd name="T5" fmla="*/ 0 h 747"/>
                <a:gd name="T6" fmla="*/ 0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9" name="Group 22"/>
            <p:cNvGrpSpPr>
              <a:grpSpLocks/>
            </p:cNvGrpSpPr>
            <p:nvPr userDrawn="1"/>
          </p:nvGrpSpPr>
          <p:grpSpPr bwMode="auto">
            <a:xfrm>
              <a:off x="4986" y="2752"/>
              <a:ext cx="470" cy="667"/>
              <a:chOff x="4986" y="2752"/>
              <a:chExt cx="470" cy="667"/>
            </a:xfrm>
          </p:grpSpPr>
          <p:sp>
            <p:nvSpPr>
              <p:cNvPr id="20" name="Freeform 23"/>
              <p:cNvSpPr>
                <a:spLocks/>
              </p:cNvSpPr>
              <p:nvPr userDrawn="1"/>
            </p:nvSpPr>
            <p:spPr bwMode="auto">
              <a:xfrm rot="7320404">
                <a:off x="4987" y="3190"/>
                <a:ext cx="59" cy="61"/>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 name="Freeform 24"/>
              <p:cNvSpPr>
                <a:spLocks/>
              </p:cNvSpPr>
              <p:nvPr userDrawn="1"/>
            </p:nvSpPr>
            <p:spPr bwMode="auto">
              <a:xfrm rot="7320404">
                <a:off x="4887" y="2930"/>
                <a:ext cx="667" cy="311"/>
              </a:xfrm>
              <a:custGeom>
                <a:avLst/>
                <a:gdLst>
                  <a:gd name="T0" fmla="*/ 0 w 1684"/>
                  <a:gd name="T1" fmla="*/ 0 h 880"/>
                  <a:gd name="T2" fmla="*/ 0 w 1684"/>
                  <a:gd name="T3" fmla="*/ 0 h 880"/>
                  <a:gd name="T4" fmla="*/ 0 w 1684"/>
                  <a:gd name="T5" fmla="*/ 0 h 880"/>
                  <a:gd name="T6" fmla="*/ 0 w 1684"/>
                  <a:gd name="T7" fmla="*/ 0 h 880"/>
                  <a:gd name="T8" fmla="*/ 0 w 1684"/>
                  <a:gd name="T9" fmla="*/ 0 h 880"/>
                  <a:gd name="T10" fmla="*/ 0 w 1684"/>
                  <a:gd name="T11" fmla="*/ 0 h 880"/>
                  <a:gd name="T12" fmla="*/ 0 w 1684"/>
                  <a:gd name="T13" fmla="*/ 0 h 880"/>
                  <a:gd name="T14" fmla="*/ 0 w 1684"/>
                  <a:gd name="T15" fmla="*/ 0 h 880"/>
                  <a:gd name="T16" fmla="*/ 0 w 1684"/>
                  <a:gd name="T17" fmla="*/ 0 h 880"/>
                  <a:gd name="T18" fmla="*/ 0 w 1684"/>
                  <a:gd name="T19" fmla="*/ 0 h 880"/>
                  <a:gd name="T20" fmla="*/ 0 w 1684"/>
                  <a:gd name="T21" fmla="*/ 0 h 880"/>
                  <a:gd name="T22" fmla="*/ 0 w 1684"/>
                  <a:gd name="T23" fmla="*/ 0 h 880"/>
                  <a:gd name="T24" fmla="*/ 0 w 1684"/>
                  <a:gd name="T25" fmla="*/ 0 h 880"/>
                  <a:gd name="T26" fmla="*/ 0 w 1684"/>
                  <a:gd name="T27" fmla="*/ 0 h 880"/>
                  <a:gd name="T28" fmla="*/ 0 w 1684"/>
                  <a:gd name="T29" fmla="*/ 0 h 880"/>
                  <a:gd name="T30" fmla="*/ 0 w 1684"/>
                  <a:gd name="T31" fmla="*/ 0 h 880"/>
                  <a:gd name="T32" fmla="*/ 0 w 1684"/>
                  <a:gd name="T33" fmla="*/ 0 h 880"/>
                  <a:gd name="T34" fmla="*/ 0 w 1684"/>
                  <a:gd name="T35" fmla="*/ 0 h 880"/>
                  <a:gd name="T36" fmla="*/ 0 w 1684"/>
                  <a:gd name="T37" fmla="*/ 0 h 880"/>
                  <a:gd name="T38" fmla="*/ 0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2" name="Freeform 25"/>
              <p:cNvSpPr>
                <a:spLocks/>
              </p:cNvSpPr>
              <p:nvPr userDrawn="1"/>
            </p:nvSpPr>
            <p:spPr bwMode="auto">
              <a:xfrm rot="7320404">
                <a:off x="5062" y="2997"/>
                <a:ext cx="472" cy="176"/>
              </a:xfrm>
              <a:custGeom>
                <a:avLst/>
                <a:gdLst>
                  <a:gd name="T0" fmla="*/ 0 w 1190"/>
                  <a:gd name="T1" fmla="*/ 0 h 500"/>
                  <a:gd name="T2" fmla="*/ 0 w 1190"/>
                  <a:gd name="T3" fmla="*/ 0 h 500"/>
                  <a:gd name="T4" fmla="*/ 0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 name="Freeform 26"/>
              <p:cNvSpPr>
                <a:spLocks/>
              </p:cNvSpPr>
              <p:nvPr userDrawn="1"/>
            </p:nvSpPr>
            <p:spPr bwMode="auto">
              <a:xfrm rot="7320404">
                <a:off x="5365" y="2873"/>
                <a:ext cx="63" cy="118"/>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4" name="Freeform 27"/>
              <p:cNvSpPr>
                <a:spLocks/>
              </p:cNvSpPr>
              <p:nvPr userDrawn="1"/>
            </p:nvSpPr>
            <p:spPr bwMode="auto">
              <a:xfrm rot="7320404">
                <a:off x="5137" y="3000"/>
                <a:ext cx="193" cy="104"/>
              </a:xfrm>
              <a:custGeom>
                <a:avLst/>
                <a:gdLst>
                  <a:gd name="T0" fmla="*/ 0 w 489"/>
                  <a:gd name="T1" fmla="*/ 0 h 296"/>
                  <a:gd name="T2" fmla="*/ 0 w 489"/>
                  <a:gd name="T3" fmla="*/ 0 h 296"/>
                  <a:gd name="T4" fmla="*/ 0 w 489"/>
                  <a:gd name="T5" fmla="*/ 0 h 296"/>
                  <a:gd name="T6" fmla="*/ 0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0 w 489"/>
                  <a:gd name="T19" fmla="*/ 0 h 296"/>
                  <a:gd name="T20" fmla="*/ 0 w 489"/>
                  <a:gd name="T21" fmla="*/ 0 h 296"/>
                  <a:gd name="T22" fmla="*/ 0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sp>
        <p:nvSpPr>
          <p:cNvPr id="25" name="Freeform 28"/>
          <p:cNvSpPr>
            <a:spLocks/>
          </p:cNvSpPr>
          <p:nvPr/>
        </p:nvSpPr>
        <p:spPr bwMode="auto">
          <a:xfrm>
            <a:off x="901700" y="5054600"/>
            <a:ext cx="6807200" cy="728663"/>
          </a:xfrm>
          <a:custGeom>
            <a:avLst/>
            <a:gdLst>
              <a:gd name="T0" fmla="*/ 0 w 4288"/>
              <a:gd name="T1" fmla="*/ 0 h 459"/>
              <a:gd name="T2" fmla="*/ 2147483646 w 4288"/>
              <a:gd name="T3" fmla="*/ 2147483646 h 459"/>
              <a:gd name="T4" fmla="*/ 2147483646 w 4288"/>
              <a:gd name="T5" fmla="*/ 2147483646 h 459"/>
              <a:gd name="T6" fmla="*/ 2147483646 w 4288"/>
              <a:gd name="T7" fmla="*/ 2147483646 h 459"/>
              <a:gd name="T8" fmla="*/ 2147483646 w 4288"/>
              <a:gd name="T9" fmla="*/ 2147483646 h 459"/>
              <a:gd name="T10" fmla="*/ 2147483646 w 4288"/>
              <a:gd name="T11" fmla="*/ 2147483646 h 459"/>
              <a:gd name="T12" fmla="*/ 2147483646 w 4288"/>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 name="Freeform 29"/>
          <p:cNvSpPr>
            <a:spLocks/>
          </p:cNvSpPr>
          <p:nvPr/>
        </p:nvSpPr>
        <p:spPr bwMode="auto">
          <a:xfrm>
            <a:off x="4076700" y="1930400"/>
            <a:ext cx="889000" cy="381000"/>
          </a:xfrm>
          <a:custGeom>
            <a:avLst/>
            <a:gdLst>
              <a:gd name="T0" fmla="*/ 0 w 560"/>
              <a:gd name="T1" fmla="*/ 2147483646 h 240"/>
              <a:gd name="T2" fmla="*/ 2147483646 w 560"/>
              <a:gd name="T3" fmla="*/ 2147483646 h 240"/>
              <a:gd name="T4" fmla="*/ 2147483646 w 560"/>
              <a:gd name="T5" fmla="*/ 2147483646 h 240"/>
              <a:gd name="T6" fmla="*/ 2147483646 w 560"/>
              <a:gd name="T7" fmla="*/ 2147483646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699"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en-GB"/>
              <a:t>Click to edit Master title style</a:t>
            </a:r>
          </a:p>
        </p:txBody>
      </p:sp>
      <p:sp>
        <p:nvSpPr>
          <p:cNvPr id="29700"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en-GB"/>
              <a:t>Click to edit Master subtitle style</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en-GB"/>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GB"/>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6D02FBBE-B9EF-464E-8766-7F457295DC84}" type="slidenum">
              <a:rPr lang="en-GB" altLang="en-US"/>
              <a:pPr>
                <a:defRPr/>
              </a:pPr>
              <a:t>‹#›</a:t>
            </a:fld>
            <a:endParaRPr lang="en-GB" altLang="en-US"/>
          </a:p>
        </p:txBody>
      </p:sp>
    </p:spTree>
    <p:extLst>
      <p:ext uri="{BB962C8B-B14F-4D97-AF65-F5344CB8AC3E}">
        <p14:creationId xmlns:p14="http://schemas.microsoft.com/office/powerpoint/2010/main" val="3459950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7C6BDCA7-0773-4E51-8D85-0C60732179F3}" type="slidenum">
              <a:rPr lang="en-GB" altLang="en-US"/>
              <a:pPr>
                <a:defRPr/>
              </a:pPr>
              <a:t>‹#›</a:t>
            </a:fld>
            <a:endParaRPr lang="en-GB" altLang="en-US"/>
          </a:p>
        </p:txBody>
      </p:sp>
    </p:spTree>
    <p:extLst>
      <p:ext uri="{BB962C8B-B14F-4D97-AF65-F5344CB8AC3E}">
        <p14:creationId xmlns:p14="http://schemas.microsoft.com/office/powerpoint/2010/main" val="1571672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FAF5E73F-ADE2-4D7A-B1AF-099F0D15589A}" type="slidenum">
              <a:rPr lang="en-GB" altLang="en-US"/>
              <a:pPr>
                <a:defRPr/>
              </a:pPr>
              <a:t>‹#›</a:t>
            </a:fld>
            <a:endParaRPr lang="en-GB" altLang="en-US"/>
          </a:p>
        </p:txBody>
      </p:sp>
    </p:spTree>
    <p:extLst>
      <p:ext uri="{BB962C8B-B14F-4D97-AF65-F5344CB8AC3E}">
        <p14:creationId xmlns:p14="http://schemas.microsoft.com/office/powerpoint/2010/main" val="2766024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BD09E376-957C-4238-AFFC-611BF21441E5}" type="slidenum">
              <a:rPr lang="en-GB" altLang="en-US"/>
              <a:pPr>
                <a:defRPr/>
              </a:pPr>
              <a:t>‹#›</a:t>
            </a:fld>
            <a:endParaRPr lang="en-GB" altLang="en-US"/>
          </a:p>
        </p:txBody>
      </p:sp>
    </p:spTree>
    <p:extLst>
      <p:ext uri="{BB962C8B-B14F-4D97-AF65-F5344CB8AC3E}">
        <p14:creationId xmlns:p14="http://schemas.microsoft.com/office/powerpoint/2010/main" val="299618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p:cNvSpPr>
            <a:spLocks noGrp="1" noChangeArrowheads="1"/>
          </p:cNvSpPr>
          <p:nvPr>
            <p:ph type="dt" sz="half" idx="10"/>
          </p:nvPr>
        </p:nvSpPr>
        <p:spPr>
          <a:ln/>
        </p:spPr>
        <p:txBody>
          <a:bodyPr/>
          <a:lstStyle>
            <a:lvl1pPr>
              <a:defRPr/>
            </a:lvl1pPr>
          </a:lstStyle>
          <a:p>
            <a:pPr>
              <a:defRPr/>
            </a:pPr>
            <a:endParaRPr lang="en-GB"/>
          </a:p>
        </p:txBody>
      </p:sp>
      <p:sp>
        <p:nvSpPr>
          <p:cNvPr id="8" name="Rectangle 6"/>
          <p:cNvSpPr>
            <a:spLocks noGrp="1" noChangeArrowheads="1"/>
          </p:cNvSpPr>
          <p:nvPr>
            <p:ph type="ftr" sz="quarter" idx="11"/>
          </p:nvPr>
        </p:nvSpPr>
        <p:spPr>
          <a:ln/>
        </p:spPr>
        <p:txBody>
          <a:bodyPr/>
          <a:lstStyle>
            <a:lvl1pPr>
              <a:defRPr/>
            </a:lvl1pPr>
          </a:lstStyle>
          <a:p>
            <a:pPr>
              <a:defRPr/>
            </a:pPr>
            <a:endParaRPr lang="en-GB"/>
          </a:p>
        </p:txBody>
      </p:sp>
      <p:sp>
        <p:nvSpPr>
          <p:cNvPr id="9" name="Rectangle 7"/>
          <p:cNvSpPr>
            <a:spLocks noGrp="1" noChangeArrowheads="1"/>
          </p:cNvSpPr>
          <p:nvPr>
            <p:ph type="sldNum" sz="quarter" idx="12"/>
          </p:nvPr>
        </p:nvSpPr>
        <p:spPr>
          <a:ln/>
        </p:spPr>
        <p:txBody>
          <a:bodyPr/>
          <a:lstStyle>
            <a:lvl1pPr>
              <a:defRPr/>
            </a:lvl1pPr>
          </a:lstStyle>
          <a:p>
            <a:pPr>
              <a:defRPr/>
            </a:pPr>
            <a:fld id="{5A82F52D-D6BD-4069-B653-E43F057599E1}" type="slidenum">
              <a:rPr lang="en-GB" altLang="en-US"/>
              <a:pPr>
                <a:defRPr/>
              </a:pPr>
              <a:t>‹#›</a:t>
            </a:fld>
            <a:endParaRPr lang="en-GB" altLang="en-US"/>
          </a:p>
        </p:txBody>
      </p:sp>
    </p:spTree>
    <p:extLst>
      <p:ext uri="{BB962C8B-B14F-4D97-AF65-F5344CB8AC3E}">
        <p14:creationId xmlns:p14="http://schemas.microsoft.com/office/powerpoint/2010/main" val="2354261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5"/>
          <p:cNvSpPr>
            <a:spLocks noGrp="1" noChangeArrowheads="1"/>
          </p:cNvSpPr>
          <p:nvPr>
            <p:ph type="dt" sz="half" idx="10"/>
          </p:nvPr>
        </p:nvSpPr>
        <p:spPr>
          <a:ln/>
        </p:spPr>
        <p:txBody>
          <a:bodyPr/>
          <a:lstStyle>
            <a:lvl1pPr>
              <a:defRPr/>
            </a:lvl1pPr>
          </a:lstStyle>
          <a:p>
            <a:pPr>
              <a:defRPr/>
            </a:pPr>
            <a:endParaRPr lang="en-GB"/>
          </a:p>
        </p:txBody>
      </p:sp>
      <p:sp>
        <p:nvSpPr>
          <p:cNvPr id="4" name="Rectangle 6"/>
          <p:cNvSpPr>
            <a:spLocks noGrp="1" noChangeArrowheads="1"/>
          </p:cNvSpPr>
          <p:nvPr>
            <p:ph type="ftr" sz="quarter" idx="11"/>
          </p:nvPr>
        </p:nvSpPr>
        <p:spPr>
          <a:ln/>
        </p:spPr>
        <p:txBody>
          <a:bodyPr/>
          <a:lstStyle>
            <a:lvl1pPr>
              <a:defRPr/>
            </a:lvl1pPr>
          </a:lstStyle>
          <a:p>
            <a:pPr>
              <a:defRPr/>
            </a:pPr>
            <a:endParaRPr lang="en-GB"/>
          </a:p>
        </p:txBody>
      </p:sp>
      <p:sp>
        <p:nvSpPr>
          <p:cNvPr id="5" name="Rectangle 7"/>
          <p:cNvSpPr>
            <a:spLocks noGrp="1" noChangeArrowheads="1"/>
          </p:cNvSpPr>
          <p:nvPr>
            <p:ph type="sldNum" sz="quarter" idx="12"/>
          </p:nvPr>
        </p:nvSpPr>
        <p:spPr>
          <a:ln/>
        </p:spPr>
        <p:txBody>
          <a:bodyPr/>
          <a:lstStyle>
            <a:lvl1pPr>
              <a:defRPr/>
            </a:lvl1pPr>
          </a:lstStyle>
          <a:p>
            <a:pPr>
              <a:defRPr/>
            </a:pPr>
            <a:fld id="{46C28137-8839-4D8F-9C09-46C6BFBB0BA9}" type="slidenum">
              <a:rPr lang="en-GB" altLang="en-US"/>
              <a:pPr>
                <a:defRPr/>
              </a:pPr>
              <a:t>‹#›</a:t>
            </a:fld>
            <a:endParaRPr lang="en-GB" altLang="en-US"/>
          </a:p>
        </p:txBody>
      </p:sp>
    </p:spTree>
    <p:extLst>
      <p:ext uri="{BB962C8B-B14F-4D97-AF65-F5344CB8AC3E}">
        <p14:creationId xmlns:p14="http://schemas.microsoft.com/office/powerpoint/2010/main" val="657697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GB"/>
          </a:p>
        </p:txBody>
      </p:sp>
      <p:sp>
        <p:nvSpPr>
          <p:cNvPr id="3" name="Rectangle 6"/>
          <p:cNvSpPr>
            <a:spLocks noGrp="1" noChangeArrowheads="1"/>
          </p:cNvSpPr>
          <p:nvPr>
            <p:ph type="ftr" sz="quarter" idx="11"/>
          </p:nvPr>
        </p:nvSpPr>
        <p:spPr>
          <a:ln/>
        </p:spPr>
        <p:txBody>
          <a:bodyPr/>
          <a:lstStyle>
            <a:lvl1pPr>
              <a:defRPr/>
            </a:lvl1pPr>
          </a:lstStyle>
          <a:p>
            <a:pPr>
              <a:defRPr/>
            </a:pPr>
            <a:endParaRPr lang="en-GB"/>
          </a:p>
        </p:txBody>
      </p:sp>
      <p:sp>
        <p:nvSpPr>
          <p:cNvPr id="4" name="Rectangle 7"/>
          <p:cNvSpPr>
            <a:spLocks noGrp="1" noChangeArrowheads="1"/>
          </p:cNvSpPr>
          <p:nvPr>
            <p:ph type="sldNum" sz="quarter" idx="12"/>
          </p:nvPr>
        </p:nvSpPr>
        <p:spPr>
          <a:ln/>
        </p:spPr>
        <p:txBody>
          <a:bodyPr/>
          <a:lstStyle>
            <a:lvl1pPr>
              <a:defRPr/>
            </a:lvl1pPr>
          </a:lstStyle>
          <a:p>
            <a:pPr>
              <a:defRPr/>
            </a:pPr>
            <a:fld id="{CBCBC1BD-A0E0-436B-A91F-169F3477DDD7}" type="slidenum">
              <a:rPr lang="en-GB" altLang="en-US"/>
              <a:pPr>
                <a:defRPr/>
              </a:pPr>
              <a:t>‹#›</a:t>
            </a:fld>
            <a:endParaRPr lang="en-GB" altLang="en-US"/>
          </a:p>
        </p:txBody>
      </p:sp>
    </p:spTree>
    <p:extLst>
      <p:ext uri="{BB962C8B-B14F-4D97-AF65-F5344CB8AC3E}">
        <p14:creationId xmlns:p14="http://schemas.microsoft.com/office/powerpoint/2010/main" val="123214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6BC6CFA5-57D2-443D-93D3-E6DF4AB81E4B}" type="slidenum">
              <a:rPr lang="en-GB" altLang="en-US"/>
              <a:pPr>
                <a:defRPr/>
              </a:pPr>
              <a:t>‹#›</a:t>
            </a:fld>
            <a:endParaRPr lang="en-GB" altLang="en-US"/>
          </a:p>
        </p:txBody>
      </p:sp>
    </p:spTree>
    <p:extLst>
      <p:ext uri="{BB962C8B-B14F-4D97-AF65-F5344CB8AC3E}">
        <p14:creationId xmlns:p14="http://schemas.microsoft.com/office/powerpoint/2010/main" val="2817572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DF1ADEB0-85A7-4863-BFC9-937B830C40FE}" type="slidenum">
              <a:rPr lang="en-GB" altLang="en-US"/>
              <a:pPr>
                <a:defRPr/>
              </a:pPr>
              <a:t>‹#›</a:t>
            </a:fld>
            <a:endParaRPr lang="en-GB" altLang="en-US"/>
          </a:p>
        </p:txBody>
      </p:sp>
    </p:spTree>
    <p:extLst>
      <p:ext uri="{BB962C8B-B14F-4D97-AF65-F5344CB8AC3E}">
        <p14:creationId xmlns:p14="http://schemas.microsoft.com/office/powerpoint/2010/main" val="2454658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771BC81B-779A-40B0-9B2B-E36B2D7D7C38}" type="slidenum">
              <a:rPr lang="en-GB" altLang="en-US"/>
              <a:pPr>
                <a:defRPr/>
              </a:pPr>
              <a:t>‹#›</a:t>
            </a:fld>
            <a:endParaRPr lang="en-GB" altLang="en-US"/>
          </a:p>
        </p:txBody>
      </p:sp>
    </p:spTree>
    <p:extLst>
      <p:ext uri="{BB962C8B-B14F-4D97-AF65-F5344CB8AC3E}">
        <p14:creationId xmlns:p14="http://schemas.microsoft.com/office/powerpoint/2010/main" val="3465686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28758553-F8E3-4FF4-A731-A09CFA4CFBEB}" type="slidenum">
              <a:rPr lang="en-GB" altLang="en-US"/>
              <a:pPr>
                <a:defRPr/>
              </a:pPr>
              <a:t>‹#›</a:t>
            </a:fld>
            <a:endParaRPr lang="en-GB" altLang="en-US"/>
          </a:p>
        </p:txBody>
      </p:sp>
    </p:spTree>
    <p:extLst>
      <p:ext uri="{BB962C8B-B14F-4D97-AF65-F5344CB8AC3E}">
        <p14:creationId xmlns:p14="http://schemas.microsoft.com/office/powerpoint/2010/main" val="1638833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Freeform 2"/>
          <p:cNvSpPr>
            <a:spLocks/>
          </p:cNvSpPr>
          <p:nvPr/>
        </p:nvSpPr>
        <p:spPr bwMode="auto">
          <a:xfrm rot="-3172564">
            <a:off x="7777957" y="-15081"/>
            <a:ext cx="1162050" cy="2084387"/>
          </a:xfrm>
          <a:custGeom>
            <a:avLst/>
            <a:gdLst>
              <a:gd name="T0" fmla="*/ 2147483646 w 2903"/>
              <a:gd name="T1" fmla="*/ 2147483646 h 3686"/>
              <a:gd name="T2" fmla="*/ 2147483646 w 2903"/>
              <a:gd name="T3" fmla="*/ 2147483646 h 3686"/>
              <a:gd name="T4" fmla="*/ 2147483646 w 2903"/>
              <a:gd name="T5" fmla="*/ 0 h 3686"/>
              <a:gd name="T6" fmla="*/ 2147483646 w 2903"/>
              <a:gd name="T7" fmla="*/ 2147483646 h 3686"/>
              <a:gd name="T8" fmla="*/ 2147483646 w 2903"/>
              <a:gd name="T9" fmla="*/ 2147483646 h 3686"/>
              <a:gd name="T10" fmla="*/ 0 w 2903"/>
              <a:gd name="T11" fmla="*/ 2147483646 h 3686"/>
              <a:gd name="T12" fmla="*/ 2147483646 w 2903"/>
              <a:gd name="T13" fmla="*/ 2147483646 h 3686"/>
              <a:gd name="T14" fmla="*/ 2147483646 w 2903"/>
              <a:gd name="T15" fmla="*/ 2147483646 h 3686"/>
              <a:gd name="T16" fmla="*/ 2147483646 w 2903"/>
              <a:gd name="T17" fmla="*/ 2147483646 h 3686"/>
              <a:gd name="T18" fmla="*/ 2147483646 w 2903"/>
              <a:gd name="T19" fmla="*/ 2147483646 h 3686"/>
              <a:gd name="T20" fmla="*/ 2147483646 w 2903"/>
              <a:gd name="T21" fmla="*/ 214748364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8677"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Comic Sans MS" pitchFamily="66" charset="0"/>
                <a:ea typeface="+mn-ea"/>
                <a:cs typeface="+mn-cs"/>
              </a:defRPr>
            </a:lvl1pPr>
          </a:lstStyle>
          <a:p>
            <a:pPr>
              <a:defRPr/>
            </a:pPr>
            <a:endParaRPr lang="en-GB"/>
          </a:p>
        </p:txBody>
      </p:sp>
      <p:sp>
        <p:nvSpPr>
          <p:cNvPr id="28678"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Comic Sans MS" pitchFamily="66" charset="0"/>
                <a:ea typeface="+mn-ea"/>
                <a:cs typeface="+mn-cs"/>
              </a:defRPr>
            </a:lvl1pPr>
          </a:lstStyle>
          <a:p>
            <a:pPr>
              <a:defRPr/>
            </a:pPr>
            <a:endParaRPr lang="en-GB"/>
          </a:p>
        </p:txBody>
      </p:sp>
      <p:sp>
        <p:nvSpPr>
          <p:cNvPr id="28679"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9D204D93-9678-4A43-8FD5-E1D354C00051}" type="slidenum">
              <a:rPr lang="en-GB" altLang="en-US"/>
              <a:pPr>
                <a:defRPr/>
              </a:pPr>
              <a:t>‹#›</a:t>
            </a:fld>
            <a:endParaRPr lang="en-GB" altLang="en-US"/>
          </a:p>
        </p:txBody>
      </p:sp>
      <p:sp>
        <p:nvSpPr>
          <p:cNvPr id="1032" name="Freeform 8"/>
          <p:cNvSpPr>
            <a:spLocks/>
          </p:cNvSpPr>
          <p:nvPr/>
        </p:nvSpPr>
        <p:spPr bwMode="auto">
          <a:xfrm rot="-3172564">
            <a:off x="7865269" y="24607"/>
            <a:ext cx="1165225" cy="2097087"/>
          </a:xfrm>
          <a:custGeom>
            <a:avLst/>
            <a:gdLst>
              <a:gd name="T0" fmla="*/ 2147483646 w 2911"/>
              <a:gd name="T1" fmla="*/ 0 h 3703"/>
              <a:gd name="T2" fmla="*/ 2147483646 w 2911"/>
              <a:gd name="T3" fmla="*/ 2147483646 h 3703"/>
              <a:gd name="T4" fmla="*/ 2147483646 w 2911"/>
              <a:gd name="T5" fmla="*/ 2147483646 h 3703"/>
              <a:gd name="T6" fmla="*/ 0 w 2911"/>
              <a:gd name="T7" fmla="*/ 2147483646 h 3703"/>
              <a:gd name="T8" fmla="*/ 2147483646 w 2911"/>
              <a:gd name="T9" fmla="*/ 2147483646 h 3703"/>
              <a:gd name="T10" fmla="*/ 2147483646 w 2911"/>
              <a:gd name="T11" fmla="*/ 2147483646 h 3703"/>
              <a:gd name="T12" fmla="*/ 2147483646 w 2911"/>
              <a:gd name="T13" fmla="*/ 2147483646 h 3703"/>
              <a:gd name="T14" fmla="*/ 2147483646 w 2911"/>
              <a:gd name="T15" fmla="*/ 2147483646 h 3703"/>
              <a:gd name="T16" fmla="*/ 2147483646 w 2911"/>
              <a:gd name="T17" fmla="*/ 2147483646 h 3703"/>
              <a:gd name="T18" fmla="*/ 2147483646 w 2911"/>
              <a:gd name="T19" fmla="*/ 0 h 3703"/>
              <a:gd name="T20" fmla="*/ 2147483646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3" name="Freeform 9"/>
          <p:cNvSpPr>
            <a:spLocks/>
          </p:cNvSpPr>
          <p:nvPr/>
        </p:nvSpPr>
        <p:spPr bwMode="auto">
          <a:xfrm rot="-3172564">
            <a:off x="7831138" y="192088"/>
            <a:ext cx="1025525" cy="1571625"/>
          </a:xfrm>
          <a:custGeom>
            <a:avLst/>
            <a:gdLst>
              <a:gd name="T0" fmla="*/ 0 w 2561"/>
              <a:gd name="T1" fmla="*/ 2147483646 h 2777"/>
              <a:gd name="T2" fmla="*/ 2147483646 w 2561"/>
              <a:gd name="T3" fmla="*/ 2147483646 h 2777"/>
              <a:gd name="T4" fmla="*/ 2147483646 w 2561"/>
              <a:gd name="T5" fmla="*/ 2147483646 h 2777"/>
              <a:gd name="T6" fmla="*/ 2147483646 w 2561"/>
              <a:gd name="T7" fmla="*/ 2147483646 h 2777"/>
              <a:gd name="T8" fmla="*/ 2147483646 w 2561"/>
              <a:gd name="T9" fmla="*/ 2147483646 h 2777"/>
              <a:gd name="T10" fmla="*/ 2147483646 w 2561"/>
              <a:gd name="T11" fmla="*/ 0 h 2777"/>
              <a:gd name="T12" fmla="*/ 0 w 2561"/>
              <a:gd name="T13" fmla="*/ 2147483646 h 2777"/>
              <a:gd name="T14" fmla="*/ 0 w 2561"/>
              <a:gd name="T15" fmla="*/ 2147483646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34" name="Group 10"/>
          <p:cNvGrpSpPr>
            <a:grpSpLocks/>
          </p:cNvGrpSpPr>
          <p:nvPr/>
        </p:nvGrpSpPr>
        <p:grpSpPr bwMode="auto">
          <a:xfrm>
            <a:off x="7938" y="5540375"/>
            <a:ext cx="1784350" cy="1246188"/>
            <a:chOff x="5" y="3490"/>
            <a:chExt cx="1124" cy="785"/>
          </a:xfrm>
        </p:grpSpPr>
        <p:sp>
          <p:nvSpPr>
            <p:cNvPr id="1051" name="Freeform 11"/>
            <p:cNvSpPr>
              <a:spLocks/>
            </p:cNvSpPr>
            <p:nvPr userDrawn="1"/>
          </p:nvSpPr>
          <p:spPr bwMode="auto">
            <a:xfrm>
              <a:off x="24" y="3505"/>
              <a:ext cx="1089" cy="649"/>
            </a:xfrm>
            <a:custGeom>
              <a:avLst/>
              <a:gdLst>
                <a:gd name="T0" fmla="*/ 1 w 2177"/>
                <a:gd name="T1" fmla="*/ 1 h 1298"/>
                <a:gd name="T2" fmla="*/ 1 w 2177"/>
                <a:gd name="T3" fmla="*/ 1 h 1298"/>
                <a:gd name="T4" fmla="*/ 1 w 2177"/>
                <a:gd name="T5" fmla="*/ 1 h 1298"/>
                <a:gd name="T6" fmla="*/ 1 w 2177"/>
                <a:gd name="T7" fmla="*/ 1 h 1298"/>
                <a:gd name="T8" fmla="*/ 1 w 2177"/>
                <a:gd name="T9" fmla="*/ 1 h 1298"/>
                <a:gd name="T10" fmla="*/ 1 w 2177"/>
                <a:gd name="T11" fmla="*/ 1 h 1298"/>
                <a:gd name="T12" fmla="*/ 1 w 2177"/>
                <a:gd name="T13" fmla="*/ 1 h 1298"/>
                <a:gd name="T14" fmla="*/ 1 w 2177"/>
                <a:gd name="T15" fmla="*/ 1 h 1298"/>
                <a:gd name="T16" fmla="*/ 1 w 2177"/>
                <a:gd name="T17" fmla="*/ 0 h 1298"/>
                <a:gd name="T18" fmla="*/ 1 w 2177"/>
                <a:gd name="T19" fmla="*/ 1 h 1298"/>
                <a:gd name="T20" fmla="*/ 1 w 2177"/>
                <a:gd name="T21" fmla="*/ 1 h 1298"/>
                <a:gd name="T22" fmla="*/ 1 w 2177"/>
                <a:gd name="T23" fmla="*/ 1 h 1298"/>
                <a:gd name="T24" fmla="*/ 1 w 2177"/>
                <a:gd name="T25" fmla="*/ 1 h 1298"/>
                <a:gd name="T26" fmla="*/ 1 w 2177"/>
                <a:gd name="T27" fmla="*/ 1 h 1298"/>
                <a:gd name="T28" fmla="*/ 1 w 2177"/>
                <a:gd name="T29" fmla="*/ 1 h 1298"/>
                <a:gd name="T30" fmla="*/ 1 w 2177"/>
                <a:gd name="T31" fmla="*/ 1 h 1298"/>
                <a:gd name="T32" fmla="*/ 1 w 2177"/>
                <a:gd name="T33" fmla="*/ 1 h 1298"/>
                <a:gd name="T34" fmla="*/ 0 w 2177"/>
                <a:gd name="T35" fmla="*/ 1 h 1298"/>
                <a:gd name="T36" fmla="*/ 1 w 2177"/>
                <a:gd name="T37" fmla="*/ 1 h 1298"/>
                <a:gd name="T38" fmla="*/ 1 w 2177"/>
                <a:gd name="T39" fmla="*/ 1 h 1298"/>
                <a:gd name="T40" fmla="*/ 1 w 2177"/>
                <a:gd name="T41" fmla="*/ 1 h 1298"/>
                <a:gd name="T42" fmla="*/ 1 w 2177"/>
                <a:gd name="T43" fmla="*/ 1 h 1298"/>
                <a:gd name="T44" fmla="*/ 1 w 2177"/>
                <a:gd name="T45" fmla="*/ 1 h 1298"/>
                <a:gd name="T46" fmla="*/ 1 w 2177"/>
                <a:gd name="T47" fmla="*/ 1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2" name="Freeform 12"/>
            <p:cNvSpPr>
              <a:spLocks/>
            </p:cNvSpPr>
            <p:nvPr userDrawn="1"/>
          </p:nvSpPr>
          <p:spPr bwMode="auto">
            <a:xfrm>
              <a:off x="1022" y="3582"/>
              <a:ext cx="71" cy="129"/>
            </a:xfrm>
            <a:custGeom>
              <a:avLst/>
              <a:gdLst>
                <a:gd name="T0" fmla="*/ 0 w 143"/>
                <a:gd name="T1" fmla="*/ 1 h 258"/>
                <a:gd name="T2" fmla="*/ 0 w 143"/>
                <a:gd name="T3" fmla="*/ 0 h 258"/>
                <a:gd name="T4" fmla="*/ 0 w 143"/>
                <a:gd name="T5" fmla="*/ 1 h 258"/>
                <a:gd name="T6" fmla="*/ 0 w 143"/>
                <a:gd name="T7" fmla="*/ 1 h 258"/>
                <a:gd name="T8" fmla="*/ 0 w 143"/>
                <a:gd name="T9" fmla="*/ 1 h 258"/>
                <a:gd name="T10" fmla="*/ 0 w 143"/>
                <a:gd name="T11" fmla="*/ 1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3" name="Freeform 13"/>
            <p:cNvSpPr>
              <a:spLocks/>
            </p:cNvSpPr>
            <p:nvPr userDrawn="1"/>
          </p:nvSpPr>
          <p:spPr bwMode="auto">
            <a:xfrm>
              <a:off x="20" y="3774"/>
              <a:ext cx="792" cy="41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4" name="Freeform 14"/>
            <p:cNvSpPr>
              <a:spLocks/>
            </p:cNvSpPr>
            <p:nvPr userDrawn="1"/>
          </p:nvSpPr>
          <p:spPr bwMode="auto">
            <a:xfrm>
              <a:off x="129" y="3808"/>
              <a:ext cx="525" cy="374"/>
            </a:xfrm>
            <a:custGeom>
              <a:avLst/>
              <a:gdLst>
                <a:gd name="T0" fmla="*/ 0 w 1049"/>
                <a:gd name="T1" fmla="*/ 1 h 747"/>
                <a:gd name="T2" fmla="*/ 1 w 1049"/>
                <a:gd name="T3" fmla="*/ 1 h 747"/>
                <a:gd name="T4" fmla="*/ 1 w 1049"/>
                <a:gd name="T5" fmla="*/ 1 h 747"/>
                <a:gd name="T6" fmla="*/ 1 w 1049"/>
                <a:gd name="T7" fmla="*/ 1 h 747"/>
                <a:gd name="T8" fmla="*/ 1 w 1049"/>
                <a:gd name="T9" fmla="*/ 0 h 747"/>
                <a:gd name="T10" fmla="*/ 0 w 1049"/>
                <a:gd name="T11" fmla="*/ 1 h 747"/>
                <a:gd name="T12" fmla="*/ 0 w 1049"/>
                <a:gd name="T13" fmla="*/ 1 h 747"/>
                <a:gd name="T14" fmla="*/ 0 w 1049"/>
                <a:gd name="T15" fmla="*/ 1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5" name="Freeform 15"/>
            <p:cNvSpPr>
              <a:spLocks/>
            </p:cNvSpPr>
            <p:nvPr userDrawn="1"/>
          </p:nvSpPr>
          <p:spPr bwMode="auto">
            <a:xfrm>
              <a:off x="485" y="3532"/>
              <a:ext cx="135" cy="121"/>
            </a:xfrm>
            <a:custGeom>
              <a:avLst/>
              <a:gdLst>
                <a:gd name="T0" fmla="*/ 0 w 272"/>
                <a:gd name="T1" fmla="*/ 1 h 241"/>
                <a:gd name="T2" fmla="*/ 0 w 272"/>
                <a:gd name="T3" fmla="*/ 0 h 241"/>
                <a:gd name="T4" fmla="*/ 0 w 272"/>
                <a:gd name="T5" fmla="*/ 1 h 241"/>
                <a:gd name="T6" fmla="*/ 0 w 272"/>
                <a:gd name="T7" fmla="*/ 1 h 241"/>
                <a:gd name="T8" fmla="*/ 0 w 272"/>
                <a:gd name="T9" fmla="*/ 1 h 241"/>
                <a:gd name="T10" fmla="*/ 0 w 272"/>
                <a:gd name="T11" fmla="*/ 1 h 241"/>
                <a:gd name="T12" fmla="*/ 0 w 272"/>
                <a:gd name="T13" fmla="*/ 1 h 241"/>
                <a:gd name="T14" fmla="*/ 0 w 272"/>
                <a:gd name="T15" fmla="*/ 1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6" name="Freeform 16"/>
            <p:cNvSpPr>
              <a:spLocks/>
            </p:cNvSpPr>
            <p:nvPr userDrawn="1"/>
          </p:nvSpPr>
          <p:spPr bwMode="auto">
            <a:xfrm>
              <a:off x="641" y="4163"/>
              <a:ext cx="76" cy="112"/>
            </a:xfrm>
            <a:custGeom>
              <a:avLst/>
              <a:gdLst>
                <a:gd name="T0" fmla="*/ 1 w 152"/>
                <a:gd name="T1" fmla="*/ 1 h 224"/>
                <a:gd name="T2" fmla="*/ 1 w 152"/>
                <a:gd name="T3" fmla="*/ 1 h 224"/>
                <a:gd name="T4" fmla="*/ 0 w 152"/>
                <a:gd name="T5" fmla="*/ 1 h 224"/>
                <a:gd name="T6" fmla="*/ 1 w 152"/>
                <a:gd name="T7" fmla="*/ 0 h 224"/>
                <a:gd name="T8" fmla="*/ 1 w 152"/>
                <a:gd name="T9" fmla="*/ 1 h 224"/>
                <a:gd name="T10" fmla="*/ 1 w 152"/>
                <a:gd name="T11" fmla="*/ 1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7" name="Freeform 17"/>
            <p:cNvSpPr>
              <a:spLocks/>
            </p:cNvSpPr>
            <p:nvPr userDrawn="1"/>
          </p:nvSpPr>
          <p:spPr bwMode="auto">
            <a:xfrm>
              <a:off x="504" y="3607"/>
              <a:ext cx="193" cy="383"/>
            </a:xfrm>
            <a:custGeom>
              <a:avLst/>
              <a:gdLst>
                <a:gd name="T0" fmla="*/ 0 w 386"/>
                <a:gd name="T1" fmla="*/ 1 h 764"/>
                <a:gd name="T2" fmla="*/ 1 w 386"/>
                <a:gd name="T3" fmla="*/ 0 h 764"/>
                <a:gd name="T4" fmla="*/ 1 w 386"/>
                <a:gd name="T5" fmla="*/ 1 h 764"/>
                <a:gd name="T6" fmla="*/ 1 w 386"/>
                <a:gd name="T7" fmla="*/ 1 h 764"/>
                <a:gd name="T8" fmla="*/ 1 w 386"/>
                <a:gd name="T9" fmla="*/ 1 h 764"/>
                <a:gd name="T10" fmla="*/ 1 w 386"/>
                <a:gd name="T11" fmla="*/ 1 h 764"/>
                <a:gd name="T12" fmla="*/ 0 w 386"/>
                <a:gd name="T13" fmla="*/ 1 h 764"/>
                <a:gd name="T14" fmla="*/ 0 w 386"/>
                <a:gd name="T15" fmla="*/ 1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8" name="Freeform 18"/>
            <p:cNvSpPr>
              <a:spLocks/>
            </p:cNvSpPr>
            <p:nvPr userDrawn="1"/>
          </p:nvSpPr>
          <p:spPr bwMode="auto">
            <a:xfrm>
              <a:off x="668" y="3590"/>
              <a:ext cx="364" cy="174"/>
            </a:xfrm>
            <a:custGeom>
              <a:avLst/>
              <a:gdLst>
                <a:gd name="T0" fmla="*/ 1 w 728"/>
                <a:gd name="T1" fmla="*/ 0 h 348"/>
                <a:gd name="T2" fmla="*/ 0 w 728"/>
                <a:gd name="T3" fmla="*/ 1 h 348"/>
                <a:gd name="T4" fmla="*/ 1 w 728"/>
                <a:gd name="T5" fmla="*/ 1 h 348"/>
                <a:gd name="T6" fmla="*/ 1 w 728"/>
                <a:gd name="T7" fmla="*/ 1 h 348"/>
                <a:gd name="T8" fmla="*/ 1 w 728"/>
                <a:gd name="T9" fmla="*/ 1 h 348"/>
                <a:gd name="T10" fmla="*/ 1 w 728"/>
                <a:gd name="T11" fmla="*/ 0 h 348"/>
                <a:gd name="T12" fmla="*/ 1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9" name="Freeform 19"/>
            <p:cNvSpPr>
              <a:spLocks/>
            </p:cNvSpPr>
            <p:nvPr userDrawn="1"/>
          </p:nvSpPr>
          <p:spPr bwMode="auto">
            <a:xfrm>
              <a:off x="347" y="3693"/>
              <a:ext cx="156" cy="67"/>
            </a:xfrm>
            <a:custGeom>
              <a:avLst/>
              <a:gdLst>
                <a:gd name="T0" fmla="*/ 1 w 312"/>
                <a:gd name="T1" fmla="*/ 0 h 135"/>
                <a:gd name="T2" fmla="*/ 0 w 312"/>
                <a:gd name="T3" fmla="*/ 0 h 135"/>
                <a:gd name="T4" fmla="*/ 1 w 312"/>
                <a:gd name="T5" fmla="*/ 0 h 135"/>
                <a:gd name="T6" fmla="*/ 1 w 312"/>
                <a:gd name="T7" fmla="*/ 0 h 135"/>
                <a:gd name="T8" fmla="*/ 1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074" name="Freeform 22"/>
                <p:cNvSpPr>
                  <a:spLocks/>
                </p:cNvSpPr>
                <p:nvPr userDrawn="1"/>
              </p:nvSpPr>
              <p:spPr bwMode="auto">
                <a:xfrm>
                  <a:off x="499" y="3587"/>
                  <a:ext cx="157" cy="87"/>
                </a:xfrm>
                <a:custGeom>
                  <a:avLst/>
                  <a:gdLst>
                    <a:gd name="T0" fmla="*/ 0 w 313"/>
                    <a:gd name="T1" fmla="*/ 0 h 175"/>
                    <a:gd name="T2" fmla="*/ 1 w 313"/>
                    <a:gd name="T3" fmla="*/ 0 h 175"/>
                    <a:gd name="T4" fmla="*/ 1 w 313"/>
                    <a:gd name="T5" fmla="*/ 0 h 175"/>
                    <a:gd name="T6" fmla="*/ 1 w 313"/>
                    <a:gd name="T7" fmla="*/ 0 h 175"/>
                    <a:gd name="T8" fmla="*/ 1 w 313"/>
                    <a:gd name="T9" fmla="*/ 0 h 175"/>
                    <a:gd name="T10" fmla="*/ 1 w 313"/>
                    <a:gd name="T11" fmla="*/ 0 h 175"/>
                    <a:gd name="T12" fmla="*/ 1 w 313"/>
                    <a:gd name="T13" fmla="*/ 0 h 175"/>
                    <a:gd name="T14" fmla="*/ 1 w 313"/>
                    <a:gd name="T15" fmla="*/ 0 h 175"/>
                    <a:gd name="T16" fmla="*/ 0 w 313"/>
                    <a:gd name="T17" fmla="*/ 0 h 175"/>
                    <a:gd name="T18" fmla="*/ 0 w 313"/>
                    <a:gd name="T19" fmla="*/ 0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5" name="Freeform 23"/>
                <p:cNvSpPr>
                  <a:spLocks/>
                </p:cNvSpPr>
                <p:nvPr userDrawn="1"/>
              </p:nvSpPr>
              <p:spPr bwMode="auto">
                <a:xfrm>
                  <a:off x="636" y="4137"/>
                  <a:ext cx="115" cy="133"/>
                </a:xfrm>
                <a:custGeom>
                  <a:avLst/>
                  <a:gdLst>
                    <a:gd name="T0" fmla="*/ 0 w 230"/>
                    <a:gd name="T1" fmla="*/ 1 h 266"/>
                    <a:gd name="T2" fmla="*/ 1 w 230"/>
                    <a:gd name="T3" fmla="*/ 1 h 266"/>
                    <a:gd name="T4" fmla="*/ 1 w 230"/>
                    <a:gd name="T5" fmla="*/ 1 h 266"/>
                    <a:gd name="T6" fmla="*/ 1 w 230"/>
                    <a:gd name="T7" fmla="*/ 1 h 266"/>
                    <a:gd name="T8" fmla="*/ 1 w 230"/>
                    <a:gd name="T9" fmla="*/ 0 h 266"/>
                    <a:gd name="T10" fmla="*/ 1 w 230"/>
                    <a:gd name="T11" fmla="*/ 1 h 266"/>
                    <a:gd name="T12" fmla="*/ 1 w 230"/>
                    <a:gd name="T13" fmla="*/ 1 h 266"/>
                    <a:gd name="T14" fmla="*/ 0 w 230"/>
                    <a:gd name="T15" fmla="*/ 1 h 266"/>
                    <a:gd name="T16" fmla="*/ 0 w 230"/>
                    <a:gd name="T17" fmla="*/ 1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6" name="Freeform 24"/>
                <p:cNvSpPr>
                  <a:spLocks/>
                </p:cNvSpPr>
                <p:nvPr userDrawn="1"/>
              </p:nvSpPr>
              <p:spPr bwMode="auto">
                <a:xfrm>
                  <a:off x="1004" y="3562"/>
                  <a:ext cx="43" cy="117"/>
                </a:xfrm>
                <a:custGeom>
                  <a:avLst/>
                  <a:gdLst>
                    <a:gd name="T0" fmla="*/ 0 w 87"/>
                    <a:gd name="T1" fmla="*/ 1 h 234"/>
                    <a:gd name="T2" fmla="*/ 0 w 87"/>
                    <a:gd name="T3" fmla="*/ 1 h 234"/>
                    <a:gd name="T4" fmla="*/ 0 w 87"/>
                    <a:gd name="T5" fmla="*/ 1 h 234"/>
                    <a:gd name="T6" fmla="*/ 0 w 87"/>
                    <a:gd name="T7" fmla="*/ 1 h 234"/>
                    <a:gd name="T8" fmla="*/ 0 w 87"/>
                    <a:gd name="T9" fmla="*/ 1 h 234"/>
                    <a:gd name="T10" fmla="*/ 0 w 87"/>
                    <a:gd name="T11" fmla="*/ 1 h 234"/>
                    <a:gd name="T12" fmla="*/ 0 w 87"/>
                    <a:gd name="T13" fmla="*/ 0 h 234"/>
                    <a:gd name="T14" fmla="*/ 0 w 87"/>
                    <a:gd name="T15" fmla="*/ 1 h 234"/>
                    <a:gd name="T16" fmla="*/ 0 w 87"/>
                    <a:gd name="T17" fmla="*/ 1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062" name="Freeform 25"/>
              <p:cNvSpPr>
                <a:spLocks/>
              </p:cNvSpPr>
              <p:nvPr userDrawn="1"/>
            </p:nvSpPr>
            <p:spPr bwMode="auto">
              <a:xfrm>
                <a:off x="76" y="3732"/>
                <a:ext cx="595" cy="250"/>
              </a:xfrm>
              <a:custGeom>
                <a:avLst/>
                <a:gdLst>
                  <a:gd name="T0" fmla="*/ 1 w 1190"/>
                  <a:gd name="T1" fmla="*/ 0 h 500"/>
                  <a:gd name="T2" fmla="*/ 1 w 1190"/>
                  <a:gd name="T3" fmla="*/ 1 h 500"/>
                  <a:gd name="T4" fmla="*/ 1 w 1190"/>
                  <a:gd name="T5" fmla="*/ 1 h 500"/>
                  <a:gd name="T6" fmla="*/ 0 w 1190"/>
                  <a:gd name="T7" fmla="*/ 1 h 500"/>
                  <a:gd name="T8" fmla="*/ 1 w 1190"/>
                  <a:gd name="T9" fmla="*/ 0 h 500"/>
                  <a:gd name="T10" fmla="*/ 1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3" name="Freeform 26"/>
              <p:cNvSpPr>
                <a:spLocks/>
              </p:cNvSpPr>
              <p:nvPr userDrawn="1"/>
            </p:nvSpPr>
            <p:spPr bwMode="auto">
              <a:xfrm>
                <a:off x="260" y="3886"/>
                <a:ext cx="244" cy="148"/>
              </a:xfrm>
              <a:custGeom>
                <a:avLst/>
                <a:gdLst>
                  <a:gd name="T0" fmla="*/ 0 w 489"/>
                  <a:gd name="T1" fmla="*/ 1 h 296"/>
                  <a:gd name="T2" fmla="*/ 0 w 489"/>
                  <a:gd name="T3" fmla="*/ 1 h 296"/>
                  <a:gd name="T4" fmla="*/ 0 w 489"/>
                  <a:gd name="T5" fmla="*/ 1 h 296"/>
                  <a:gd name="T6" fmla="*/ 0 w 489"/>
                  <a:gd name="T7" fmla="*/ 1 h 296"/>
                  <a:gd name="T8" fmla="*/ 0 w 489"/>
                  <a:gd name="T9" fmla="*/ 1 h 296"/>
                  <a:gd name="T10" fmla="*/ 0 w 489"/>
                  <a:gd name="T11" fmla="*/ 1 h 296"/>
                  <a:gd name="T12" fmla="*/ 0 w 489"/>
                  <a:gd name="T13" fmla="*/ 1 h 296"/>
                  <a:gd name="T14" fmla="*/ 0 w 489"/>
                  <a:gd name="T15" fmla="*/ 1 h 296"/>
                  <a:gd name="T16" fmla="*/ 0 w 489"/>
                  <a:gd name="T17" fmla="*/ 1 h 296"/>
                  <a:gd name="T18" fmla="*/ 0 w 489"/>
                  <a:gd name="T19" fmla="*/ 1 h 296"/>
                  <a:gd name="T20" fmla="*/ 0 w 489"/>
                  <a:gd name="T21" fmla="*/ 1 h 296"/>
                  <a:gd name="T22" fmla="*/ 0 w 489"/>
                  <a:gd name="T23" fmla="*/ 1 h 296"/>
                  <a:gd name="T24" fmla="*/ 0 w 489"/>
                  <a:gd name="T25" fmla="*/ 1 h 296"/>
                  <a:gd name="T26" fmla="*/ 0 w 489"/>
                  <a:gd name="T27" fmla="*/ 0 h 296"/>
                  <a:gd name="T28" fmla="*/ 0 w 489"/>
                  <a:gd name="T29" fmla="*/ 1 h 296"/>
                  <a:gd name="T30" fmla="*/ 0 w 489"/>
                  <a:gd name="T31" fmla="*/ 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4" name="Freeform 27"/>
              <p:cNvSpPr>
                <a:spLocks/>
              </p:cNvSpPr>
              <p:nvPr userDrawn="1"/>
            </p:nvSpPr>
            <p:spPr bwMode="auto">
              <a:xfrm>
                <a:off x="565" y="3680"/>
                <a:ext cx="107" cy="238"/>
              </a:xfrm>
              <a:custGeom>
                <a:avLst/>
                <a:gdLst>
                  <a:gd name="T0" fmla="*/ 1 w 213"/>
                  <a:gd name="T1" fmla="*/ 0 h 478"/>
                  <a:gd name="T2" fmla="*/ 1 w 213"/>
                  <a:gd name="T3" fmla="*/ 0 h 478"/>
                  <a:gd name="T4" fmla="*/ 1 w 213"/>
                  <a:gd name="T5" fmla="*/ 0 h 478"/>
                  <a:gd name="T6" fmla="*/ 1 w 213"/>
                  <a:gd name="T7" fmla="*/ 0 h 478"/>
                  <a:gd name="T8" fmla="*/ 1 w 213"/>
                  <a:gd name="T9" fmla="*/ 0 h 478"/>
                  <a:gd name="T10" fmla="*/ 1 w 213"/>
                  <a:gd name="T11" fmla="*/ 0 h 478"/>
                  <a:gd name="T12" fmla="*/ 1 w 213"/>
                  <a:gd name="T13" fmla="*/ 0 h 478"/>
                  <a:gd name="T14" fmla="*/ 0 w 213"/>
                  <a:gd name="T15" fmla="*/ 0 h 478"/>
                  <a:gd name="T16" fmla="*/ 1 w 213"/>
                  <a:gd name="T17" fmla="*/ 0 h 478"/>
                  <a:gd name="T18" fmla="*/ 1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65" name="Group 28"/>
              <p:cNvGrpSpPr>
                <a:grpSpLocks/>
              </p:cNvGrpSpPr>
              <p:nvPr userDrawn="1"/>
            </p:nvGrpSpPr>
            <p:grpSpPr bwMode="auto">
              <a:xfrm>
                <a:off x="5" y="3490"/>
                <a:ext cx="1124" cy="678"/>
                <a:chOff x="5" y="3490"/>
                <a:chExt cx="1124" cy="678"/>
              </a:xfrm>
            </p:grpSpPr>
            <p:sp>
              <p:nvSpPr>
                <p:cNvPr id="1066" name="Freeform 29"/>
                <p:cNvSpPr>
                  <a:spLocks/>
                </p:cNvSpPr>
                <p:nvPr userDrawn="1"/>
              </p:nvSpPr>
              <p:spPr bwMode="auto">
                <a:xfrm>
                  <a:off x="669" y="4048"/>
                  <a:ext cx="75" cy="87"/>
                </a:xfrm>
                <a:custGeom>
                  <a:avLst/>
                  <a:gdLst>
                    <a:gd name="T0" fmla="*/ 1 w 150"/>
                    <a:gd name="T1" fmla="*/ 0 h 173"/>
                    <a:gd name="T2" fmla="*/ 1 w 150"/>
                    <a:gd name="T3" fmla="*/ 1 h 173"/>
                    <a:gd name="T4" fmla="*/ 0 w 150"/>
                    <a:gd name="T5" fmla="*/ 1 h 173"/>
                    <a:gd name="T6" fmla="*/ 1 w 150"/>
                    <a:gd name="T7" fmla="*/ 1 h 173"/>
                    <a:gd name="T8" fmla="*/ 1 w 150"/>
                    <a:gd name="T9" fmla="*/ 1 h 173"/>
                    <a:gd name="T10" fmla="*/ 1 w 150"/>
                    <a:gd name="T11" fmla="*/ 1 h 173"/>
                    <a:gd name="T12" fmla="*/ 1 w 150"/>
                    <a:gd name="T13" fmla="*/ 0 h 173"/>
                    <a:gd name="T14" fmla="*/ 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7" name="Freeform 30"/>
                <p:cNvSpPr>
                  <a:spLocks/>
                </p:cNvSpPr>
                <p:nvPr userDrawn="1"/>
              </p:nvSpPr>
              <p:spPr bwMode="auto">
                <a:xfrm>
                  <a:off x="5" y="3728"/>
                  <a:ext cx="842" cy="440"/>
                </a:xfrm>
                <a:custGeom>
                  <a:avLst/>
                  <a:gdLst>
                    <a:gd name="T0" fmla="*/ 1 w 1684"/>
                    <a:gd name="T1" fmla="*/ 0 h 880"/>
                    <a:gd name="T2" fmla="*/ 1 w 1684"/>
                    <a:gd name="T3" fmla="*/ 1 h 880"/>
                    <a:gd name="T4" fmla="*/ 0 w 1684"/>
                    <a:gd name="T5" fmla="*/ 1 h 880"/>
                    <a:gd name="T6" fmla="*/ 1 w 1684"/>
                    <a:gd name="T7" fmla="*/ 1 h 880"/>
                    <a:gd name="T8" fmla="*/ 1 w 1684"/>
                    <a:gd name="T9" fmla="*/ 1 h 880"/>
                    <a:gd name="T10" fmla="*/ 1 w 1684"/>
                    <a:gd name="T11" fmla="*/ 1 h 880"/>
                    <a:gd name="T12" fmla="*/ 1 w 1684"/>
                    <a:gd name="T13" fmla="*/ 1 h 880"/>
                    <a:gd name="T14" fmla="*/ 1 w 1684"/>
                    <a:gd name="T15" fmla="*/ 1 h 880"/>
                    <a:gd name="T16" fmla="*/ 1 w 1684"/>
                    <a:gd name="T17" fmla="*/ 1 h 880"/>
                    <a:gd name="T18" fmla="*/ 1 w 1684"/>
                    <a:gd name="T19" fmla="*/ 1 h 880"/>
                    <a:gd name="T20" fmla="*/ 1 w 1684"/>
                    <a:gd name="T21" fmla="*/ 1 h 880"/>
                    <a:gd name="T22" fmla="*/ 1 w 1684"/>
                    <a:gd name="T23" fmla="*/ 1 h 880"/>
                    <a:gd name="T24" fmla="*/ 1 w 1684"/>
                    <a:gd name="T25" fmla="*/ 1 h 880"/>
                    <a:gd name="T26" fmla="*/ 1 w 1684"/>
                    <a:gd name="T27" fmla="*/ 1 h 880"/>
                    <a:gd name="T28" fmla="*/ 1 w 1684"/>
                    <a:gd name="T29" fmla="*/ 1 h 880"/>
                    <a:gd name="T30" fmla="*/ 1 w 1684"/>
                    <a:gd name="T31" fmla="*/ 1 h 880"/>
                    <a:gd name="T32" fmla="*/ 1 w 1684"/>
                    <a:gd name="T33" fmla="*/ 1 h 880"/>
                    <a:gd name="T34" fmla="*/ 1 w 1684"/>
                    <a:gd name="T35" fmla="*/ 1 h 880"/>
                    <a:gd name="T36" fmla="*/ 1 w 1684"/>
                    <a:gd name="T37" fmla="*/ 1 h 880"/>
                    <a:gd name="T38" fmla="*/ 1 w 1684"/>
                    <a:gd name="T39" fmla="*/ 1 h 880"/>
                    <a:gd name="T40" fmla="*/ 1 w 1684"/>
                    <a:gd name="T41" fmla="*/ 1 h 880"/>
                    <a:gd name="T42" fmla="*/ 1 w 1684"/>
                    <a:gd name="T43" fmla="*/ 1 h 880"/>
                    <a:gd name="T44" fmla="*/ 1 w 1684"/>
                    <a:gd name="T45" fmla="*/ 1 h 880"/>
                    <a:gd name="T46" fmla="*/ 1 w 1684"/>
                    <a:gd name="T47" fmla="*/ 0 h 880"/>
                    <a:gd name="T48" fmla="*/ 1 w 1684"/>
                    <a:gd name="T49" fmla="*/ 0 h 880"/>
                    <a:gd name="T50" fmla="*/ 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8" name="Freeform 31"/>
                <p:cNvSpPr>
                  <a:spLocks/>
                </p:cNvSpPr>
                <p:nvPr userDrawn="1"/>
              </p:nvSpPr>
              <p:spPr bwMode="auto">
                <a:xfrm>
                  <a:off x="106" y="3770"/>
                  <a:ext cx="80" cy="167"/>
                </a:xfrm>
                <a:custGeom>
                  <a:avLst/>
                  <a:gdLst>
                    <a:gd name="T0" fmla="*/ 1 w 160"/>
                    <a:gd name="T1" fmla="*/ 0 h 335"/>
                    <a:gd name="T2" fmla="*/ 1 w 160"/>
                    <a:gd name="T3" fmla="*/ 0 h 335"/>
                    <a:gd name="T4" fmla="*/ 0 w 160"/>
                    <a:gd name="T5" fmla="*/ 0 h 335"/>
                    <a:gd name="T6" fmla="*/ 1 w 160"/>
                    <a:gd name="T7" fmla="*/ 0 h 335"/>
                    <a:gd name="T8" fmla="*/ 1 w 160"/>
                    <a:gd name="T9" fmla="*/ 0 h 335"/>
                    <a:gd name="T10" fmla="*/ 1 w 160"/>
                    <a:gd name="T11" fmla="*/ 0 h 335"/>
                    <a:gd name="T12" fmla="*/ 1 w 160"/>
                    <a:gd name="T13" fmla="*/ 0 h 335"/>
                    <a:gd name="T14" fmla="*/ 1 w 160"/>
                    <a:gd name="T15" fmla="*/ 0 h 335"/>
                    <a:gd name="T16" fmla="*/ 1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9" name="Freeform 32"/>
                <p:cNvSpPr>
                  <a:spLocks/>
                </p:cNvSpPr>
                <p:nvPr userDrawn="1"/>
              </p:nvSpPr>
              <p:spPr bwMode="auto">
                <a:xfrm>
                  <a:off x="449" y="3490"/>
                  <a:ext cx="322" cy="594"/>
                </a:xfrm>
                <a:custGeom>
                  <a:avLst/>
                  <a:gdLst>
                    <a:gd name="T0" fmla="*/ 1 w 642"/>
                    <a:gd name="T1" fmla="*/ 1 h 1188"/>
                    <a:gd name="T2" fmla="*/ 0 w 642"/>
                    <a:gd name="T3" fmla="*/ 1 h 1188"/>
                    <a:gd name="T4" fmla="*/ 1 w 642"/>
                    <a:gd name="T5" fmla="*/ 1 h 1188"/>
                    <a:gd name="T6" fmla="*/ 1 w 642"/>
                    <a:gd name="T7" fmla="*/ 0 h 1188"/>
                    <a:gd name="T8" fmla="*/ 1 w 642"/>
                    <a:gd name="T9" fmla="*/ 1 h 1188"/>
                    <a:gd name="T10" fmla="*/ 1 w 642"/>
                    <a:gd name="T11" fmla="*/ 1 h 1188"/>
                    <a:gd name="T12" fmla="*/ 1 w 642"/>
                    <a:gd name="T13" fmla="*/ 1 h 1188"/>
                    <a:gd name="T14" fmla="*/ 1 w 642"/>
                    <a:gd name="T15" fmla="*/ 1 h 1188"/>
                    <a:gd name="T16" fmla="*/ 1 w 642"/>
                    <a:gd name="T17" fmla="*/ 1 h 1188"/>
                    <a:gd name="T18" fmla="*/ 1 w 642"/>
                    <a:gd name="T19" fmla="*/ 1 h 1188"/>
                    <a:gd name="T20" fmla="*/ 1 w 642"/>
                    <a:gd name="T21" fmla="*/ 1 h 1188"/>
                    <a:gd name="T22" fmla="*/ 1 w 642"/>
                    <a:gd name="T23" fmla="*/ 1 h 1188"/>
                    <a:gd name="T24" fmla="*/ 1 w 642"/>
                    <a:gd name="T25" fmla="*/ 1 h 1188"/>
                    <a:gd name="T26" fmla="*/ 1 w 642"/>
                    <a:gd name="T27" fmla="*/ 1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0" name="Freeform 33"/>
                <p:cNvSpPr>
                  <a:spLocks/>
                </p:cNvSpPr>
                <p:nvPr userDrawn="1"/>
              </p:nvSpPr>
              <p:spPr bwMode="auto">
                <a:xfrm>
                  <a:off x="578" y="3650"/>
                  <a:ext cx="96" cy="252"/>
                </a:xfrm>
                <a:custGeom>
                  <a:avLst/>
                  <a:gdLst>
                    <a:gd name="T0" fmla="*/ 0 w 192"/>
                    <a:gd name="T1" fmla="*/ 1 h 504"/>
                    <a:gd name="T2" fmla="*/ 1 w 192"/>
                    <a:gd name="T3" fmla="*/ 1 h 504"/>
                    <a:gd name="T4" fmla="*/ 1 w 192"/>
                    <a:gd name="T5" fmla="*/ 1 h 504"/>
                    <a:gd name="T6" fmla="*/ 1 w 192"/>
                    <a:gd name="T7" fmla="*/ 1 h 504"/>
                    <a:gd name="T8" fmla="*/ 1 w 192"/>
                    <a:gd name="T9" fmla="*/ 1 h 504"/>
                    <a:gd name="T10" fmla="*/ 1 w 192"/>
                    <a:gd name="T11" fmla="*/ 1 h 504"/>
                    <a:gd name="T12" fmla="*/ 1 w 192"/>
                    <a:gd name="T13" fmla="*/ 1 h 504"/>
                    <a:gd name="T14" fmla="*/ 1 w 192"/>
                    <a:gd name="T15" fmla="*/ 1 h 504"/>
                    <a:gd name="T16" fmla="*/ 1 w 192"/>
                    <a:gd name="T17" fmla="*/ 0 h 504"/>
                    <a:gd name="T18" fmla="*/ 0 w 192"/>
                    <a:gd name="T19" fmla="*/ 1 h 504"/>
                    <a:gd name="T20" fmla="*/ 0 w 192"/>
                    <a:gd name="T21" fmla="*/ 1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1" name="Freeform 34"/>
                <p:cNvSpPr>
                  <a:spLocks/>
                </p:cNvSpPr>
                <p:nvPr userDrawn="1"/>
              </p:nvSpPr>
              <p:spPr bwMode="auto">
                <a:xfrm>
                  <a:off x="328" y="3630"/>
                  <a:ext cx="195" cy="135"/>
                </a:xfrm>
                <a:custGeom>
                  <a:avLst/>
                  <a:gdLst>
                    <a:gd name="T0" fmla="*/ 1 w 390"/>
                    <a:gd name="T1" fmla="*/ 0 h 269"/>
                    <a:gd name="T2" fmla="*/ 1 w 390"/>
                    <a:gd name="T3" fmla="*/ 1 h 269"/>
                    <a:gd name="T4" fmla="*/ 1 w 390"/>
                    <a:gd name="T5" fmla="*/ 1 h 269"/>
                    <a:gd name="T6" fmla="*/ 0 w 390"/>
                    <a:gd name="T7" fmla="*/ 1 h 269"/>
                    <a:gd name="T8" fmla="*/ 0 w 390"/>
                    <a:gd name="T9" fmla="*/ 1 h 269"/>
                    <a:gd name="T10" fmla="*/ 1 w 390"/>
                    <a:gd name="T11" fmla="*/ 1 h 269"/>
                    <a:gd name="T12" fmla="*/ 1 w 390"/>
                    <a:gd name="T13" fmla="*/ 1 h 269"/>
                    <a:gd name="T14" fmla="*/ 1 w 390"/>
                    <a:gd name="T15" fmla="*/ 1 h 269"/>
                    <a:gd name="T16" fmla="*/ 1 w 390"/>
                    <a:gd name="T17" fmla="*/ 1 h 269"/>
                    <a:gd name="T18" fmla="*/ 1 w 390"/>
                    <a:gd name="T19" fmla="*/ 1 h 269"/>
                    <a:gd name="T20" fmla="*/ 1 w 390"/>
                    <a:gd name="T21" fmla="*/ 1 h 269"/>
                    <a:gd name="T22" fmla="*/ 1 w 390"/>
                    <a:gd name="T23" fmla="*/ 0 h 269"/>
                    <a:gd name="T24" fmla="*/ 1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2" name="Freeform 35"/>
                <p:cNvSpPr>
                  <a:spLocks/>
                </p:cNvSpPr>
                <p:nvPr userDrawn="1"/>
              </p:nvSpPr>
              <p:spPr bwMode="auto">
                <a:xfrm>
                  <a:off x="658" y="3538"/>
                  <a:ext cx="471" cy="212"/>
                </a:xfrm>
                <a:custGeom>
                  <a:avLst/>
                  <a:gdLst>
                    <a:gd name="T0" fmla="*/ 0 w 941"/>
                    <a:gd name="T1" fmla="*/ 1 h 424"/>
                    <a:gd name="T2" fmla="*/ 1 w 941"/>
                    <a:gd name="T3" fmla="*/ 0 h 424"/>
                    <a:gd name="T4" fmla="*/ 1 w 941"/>
                    <a:gd name="T5" fmla="*/ 1 h 424"/>
                    <a:gd name="T6" fmla="*/ 1 w 941"/>
                    <a:gd name="T7" fmla="*/ 1 h 424"/>
                    <a:gd name="T8" fmla="*/ 1 w 941"/>
                    <a:gd name="T9" fmla="*/ 1 h 424"/>
                    <a:gd name="T10" fmla="*/ 1 w 941"/>
                    <a:gd name="T11" fmla="*/ 1 h 424"/>
                    <a:gd name="T12" fmla="*/ 1 w 941"/>
                    <a:gd name="T13" fmla="*/ 1 h 424"/>
                    <a:gd name="T14" fmla="*/ 1 w 941"/>
                    <a:gd name="T15" fmla="*/ 1 h 424"/>
                    <a:gd name="T16" fmla="*/ 1 w 941"/>
                    <a:gd name="T17" fmla="*/ 1 h 424"/>
                    <a:gd name="T18" fmla="*/ 1 w 941"/>
                    <a:gd name="T19" fmla="*/ 1 h 424"/>
                    <a:gd name="T20" fmla="*/ 0 w 941"/>
                    <a:gd name="T21" fmla="*/ 1 h 424"/>
                    <a:gd name="T22" fmla="*/ 0 w 941"/>
                    <a:gd name="T23" fmla="*/ 1 h 424"/>
                    <a:gd name="T24" fmla="*/ 0 w 941"/>
                    <a:gd name="T25" fmla="*/ 1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3" name="Freeform 36"/>
                <p:cNvSpPr>
                  <a:spLocks/>
                </p:cNvSpPr>
                <p:nvPr userDrawn="1"/>
              </p:nvSpPr>
              <p:spPr bwMode="auto">
                <a:xfrm>
                  <a:off x="717" y="3606"/>
                  <a:ext cx="245" cy="86"/>
                </a:xfrm>
                <a:custGeom>
                  <a:avLst/>
                  <a:gdLst>
                    <a:gd name="T0" fmla="*/ 0 w 488"/>
                    <a:gd name="T1" fmla="*/ 0 h 173"/>
                    <a:gd name="T2" fmla="*/ 1 w 488"/>
                    <a:gd name="T3" fmla="*/ 0 h 173"/>
                    <a:gd name="T4" fmla="*/ 1 w 488"/>
                    <a:gd name="T5" fmla="*/ 0 h 173"/>
                    <a:gd name="T6" fmla="*/ 1 w 488"/>
                    <a:gd name="T7" fmla="*/ 0 h 173"/>
                    <a:gd name="T8" fmla="*/ 1 w 488"/>
                    <a:gd name="T9" fmla="*/ 0 h 173"/>
                    <a:gd name="T10" fmla="*/ 1 w 488"/>
                    <a:gd name="T11" fmla="*/ 0 h 173"/>
                    <a:gd name="T12" fmla="*/ 1 w 488"/>
                    <a:gd name="T13" fmla="*/ 0 h 173"/>
                    <a:gd name="T14" fmla="*/ 1 w 488"/>
                    <a:gd name="T15" fmla="*/ 0 h 173"/>
                    <a:gd name="T16" fmla="*/ 1 w 488"/>
                    <a:gd name="T17" fmla="*/ 0 h 173"/>
                    <a:gd name="T18" fmla="*/ 1 w 488"/>
                    <a:gd name="T19" fmla="*/ 0 h 173"/>
                    <a:gd name="T20" fmla="*/ 1 w 488"/>
                    <a:gd name="T21" fmla="*/ 0 h 173"/>
                    <a:gd name="T22" fmla="*/ 1 w 488"/>
                    <a:gd name="T23" fmla="*/ 0 h 173"/>
                    <a:gd name="T24" fmla="*/ 1 w 488"/>
                    <a:gd name="T25" fmla="*/ 0 h 173"/>
                    <a:gd name="T26" fmla="*/ 1 w 488"/>
                    <a:gd name="T27" fmla="*/ 0 h 173"/>
                    <a:gd name="T28" fmla="*/ 0 w 488"/>
                    <a:gd name="T29" fmla="*/ 0 h 173"/>
                    <a:gd name="T30" fmla="*/ 0 w 488"/>
                    <a:gd name="T31" fmla="*/ 0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049" name="Freeform 38"/>
            <p:cNvSpPr>
              <a:spLocks/>
            </p:cNvSpPr>
            <p:nvPr userDrawn="1"/>
          </p:nvSpPr>
          <p:spPr bwMode="auto">
            <a:xfrm flipH="1">
              <a:off x="5468" y="2620"/>
              <a:ext cx="205" cy="1427"/>
            </a:xfrm>
            <a:custGeom>
              <a:avLst/>
              <a:gdLst>
                <a:gd name="T0" fmla="*/ 0 w 772"/>
                <a:gd name="T1" fmla="*/ 0 h 3266"/>
                <a:gd name="T2" fmla="*/ 0 w 772"/>
                <a:gd name="T3" fmla="*/ 0 h 3266"/>
                <a:gd name="T4" fmla="*/ 0 w 772"/>
                <a:gd name="T5" fmla="*/ 0 h 3266"/>
                <a:gd name="T6" fmla="*/ 0 w 772"/>
                <a:gd name="T7" fmla="*/ 0 h 3266"/>
                <a:gd name="T8" fmla="*/ 0 w 772"/>
                <a:gd name="T9" fmla="*/ 0 h 3266"/>
                <a:gd name="T10" fmla="*/ 0 w 772"/>
                <a:gd name="T11" fmla="*/ 0 h 3266"/>
                <a:gd name="T12" fmla="*/ 0 w 772"/>
                <a:gd name="T13" fmla="*/ 0 h 3266"/>
                <a:gd name="T14" fmla="*/ 0 w 772"/>
                <a:gd name="T15" fmla="*/ 0 h 3266"/>
                <a:gd name="T16" fmla="*/ 0 w 772"/>
                <a:gd name="T17" fmla="*/ 0 h 3266"/>
                <a:gd name="T18" fmla="*/ 0 w 772"/>
                <a:gd name="T19" fmla="*/ 0 h 3266"/>
                <a:gd name="T20" fmla="*/ 0 w 772"/>
                <a:gd name="T21" fmla="*/ 0 h 3266"/>
                <a:gd name="T22" fmla="*/ 0 w 772"/>
                <a:gd name="T23" fmla="*/ 0 h 3266"/>
                <a:gd name="T24" fmla="*/ 0 w 772"/>
                <a:gd name="T25" fmla="*/ 0 h 3266"/>
                <a:gd name="T26" fmla="*/ 0 w 772"/>
                <a:gd name="T27" fmla="*/ 0 h 3266"/>
                <a:gd name="T28" fmla="*/ 0 w 772"/>
                <a:gd name="T29" fmla="*/ 0 h 3266"/>
                <a:gd name="T30" fmla="*/ 0 w 772"/>
                <a:gd name="T31" fmla="*/ 0 h 3266"/>
                <a:gd name="T32" fmla="*/ 0 w 772"/>
                <a:gd name="T33" fmla="*/ 0 h 3266"/>
                <a:gd name="T34" fmla="*/ 0 w 772"/>
                <a:gd name="T35" fmla="*/ 0 h 3266"/>
                <a:gd name="T36" fmla="*/ 0 w 772"/>
                <a:gd name="T37" fmla="*/ 0 h 3266"/>
                <a:gd name="T38" fmla="*/ 0 w 772"/>
                <a:gd name="T39" fmla="*/ 0 h 3266"/>
                <a:gd name="T40" fmla="*/ 0 w 772"/>
                <a:gd name="T41" fmla="*/ 0 h 3266"/>
                <a:gd name="T42" fmla="*/ 0 w 772"/>
                <a:gd name="T43" fmla="*/ 0 h 3266"/>
                <a:gd name="T44" fmla="*/ 0 w 772"/>
                <a:gd name="T45" fmla="*/ 0 h 3266"/>
                <a:gd name="T46" fmla="*/ 0 w 772"/>
                <a:gd name="T47" fmla="*/ 0 h 3266"/>
                <a:gd name="T48" fmla="*/ 0 w 772"/>
                <a:gd name="T49" fmla="*/ 0 h 3266"/>
                <a:gd name="T50" fmla="*/ 0 w 772"/>
                <a:gd name="T51" fmla="*/ 0 h 3266"/>
                <a:gd name="T52" fmla="*/ 0 w 772"/>
                <a:gd name="T53" fmla="*/ 0 h 3266"/>
                <a:gd name="T54" fmla="*/ 0 w 772"/>
                <a:gd name="T55" fmla="*/ 0 h 3266"/>
                <a:gd name="T56" fmla="*/ 0 w 772"/>
                <a:gd name="T57" fmla="*/ 0 h 3266"/>
                <a:gd name="T58" fmla="*/ 0 w 772"/>
                <a:gd name="T59" fmla="*/ 0 h 3266"/>
                <a:gd name="T60" fmla="*/ 0 w 772"/>
                <a:gd name="T61" fmla="*/ 0 h 3266"/>
                <a:gd name="T62" fmla="*/ 0 w 772"/>
                <a:gd name="T63" fmla="*/ 0 h 3266"/>
                <a:gd name="T64" fmla="*/ 0 w 772"/>
                <a:gd name="T65" fmla="*/ 0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0" name="Freeform 39"/>
            <p:cNvSpPr>
              <a:spLocks/>
            </p:cNvSpPr>
            <p:nvPr userDrawn="1"/>
          </p:nvSpPr>
          <p:spPr bwMode="auto">
            <a:xfrm flipH="1">
              <a:off x="5506" y="1333"/>
              <a:ext cx="205" cy="1633"/>
            </a:xfrm>
            <a:custGeom>
              <a:avLst/>
              <a:gdLst>
                <a:gd name="T0" fmla="*/ 0 w 772"/>
                <a:gd name="T1" fmla="*/ 1 h 3266"/>
                <a:gd name="T2" fmla="*/ 0 w 772"/>
                <a:gd name="T3" fmla="*/ 1 h 3266"/>
                <a:gd name="T4" fmla="*/ 0 w 772"/>
                <a:gd name="T5" fmla="*/ 1 h 3266"/>
                <a:gd name="T6" fmla="*/ 0 w 772"/>
                <a:gd name="T7" fmla="*/ 1 h 3266"/>
                <a:gd name="T8" fmla="*/ 0 w 772"/>
                <a:gd name="T9" fmla="*/ 1 h 3266"/>
                <a:gd name="T10" fmla="*/ 0 w 772"/>
                <a:gd name="T11" fmla="*/ 1 h 3266"/>
                <a:gd name="T12" fmla="*/ 0 w 772"/>
                <a:gd name="T13" fmla="*/ 1 h 3266"/>
                <a:gd name="T14" fmla="*/ 0 w 772"/>
                <a:gd name="T15" fmla="*/ 1 h 3266"/>
                <a:gd name="T16" fmla="*/ 0 w 772"/>
                <a:gd name="T17" fmla="*/ 1 h 3266"/>
                <a:gd name="T18" fmla="*/ 0 w 772"/>
                <a:gd name="T19" fmla="*/ 1 h 3266"/>
                <a:gd name="T20" fmla="*/ 0 w 772"/>
                <a:gd name="T21" fmla="*/ 1 h 3266"/>
                <a:gd name="T22" fmla="*/ 0 w 772"/>
                <a:gd name="T23" fmla="*/ 1 h 3266"/>
                <a:gd name="T24" fmla="*/ 0 w 772"/>
                <a:gd name="T25" fmla="*/ 1 h 3266"/>
                <a:gd name="T26" fmla="*/ 0 w 772"/>
                <a:gd name="T27" fmla="*/ 1 h 3266"/>
                <a:gd name="T28" fmla="*/ 0 w 772"/>
                <a:gd name="T29" fmla="*/ 1 h 3266"/>
                <a:gd name="T30" fmla="*/ 0 w 772"/>
                <a:gd name="T31" fmla="*/ 0 h 3266"/>
                <a:gd name="T32" fmla="*/ 0 w 772"/>
                <a:gd name="T33" fmla="*/ 1 h 3266"/>
                <a:gd name="T34" fmla="*/ 0 w 772"/>
                <a:gd name="T35" fmla="*/ 1 h 3266"/>
                <a:gd name="T36" fmla="*/ 0 w 772"/>
                <a:gd name="T37" fmla="*/ 1 h 3266"/>
                <a:gd name="T38" fmla="*/ 0 w 772"/>
                <a:gd name="T39" fmla="*/ 1 h 3266"/>
                <a:gd name="T40" fmla="*/ 0 w 772"/>
                <a:gd name="T41" fmla="*/ 1 h 3266"/>
                <a:gd name="T42" fmla="*/ 0 w 772"/>
                <a:gd name="T43" fmla="*/ 1 h 3266"/>
                <a:gd name="T44" fmla="*/ 0 w 772"/>
                <a:gd name="T45" fmla="*/ 1 h 3266"/>
                <a:gd name="T46" fmla="*/ 0 w 772"/>
                <a:gd name="T47" fmla="*/ 1 h 3266"/>
                <a:gd name="T48" fmla="*/ 0 w 772"/>
                <a:gd name="T49" fmla="*/ 1 h 3266"/>
                <a:gd name="T50" fmla="*/ 0 w 772"/>
                <a:gd name="T51" fmla="*/ 1 h 3266"/>
                <a:gd name="T52" fmla="*/ 0 w 772"/>
                <a:gd name="T53" fmla="*/ 1 h 3266"/>
                <a:gd name="T54" fmla="*/ 0 w 772"/>
                <a:gd name="T55" fmla="*/ 1 h 3266"/>
                <a:gd name="T56" fmla="*/ 0 w 772"/>
                <a:gd name="T57" fmla="*/ 1 h 3266"/>
                <a:gd name="T58" fmla="*/ 0 w 772"/>
                <a:gd name="T59" fmla="*/ 1 h 3266"/>
                <a:gd name="T60" fmla="*/ 0 w 772"/>
                <a:gd name="T61" fmla="*/ 1 h 3266"/>
                <a:gd name="T62" fmla="*/ 0 w 772"/>
                <a:gd name="T63" fmla="*/ 1 h 3266"/>
                <a:gd name="T64" fmla="*/ 0 w 772"/>
                <a:gd name="T65" fmla="*/ 1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039" name="Freeform 42"/>
              <p:cNvSpPr>
                <a:spLocks/>
              </p:cNvSpPr>
              <p:nvPr userDrawn="1"/>
            </p:nvSpPr>
            <p:spPr bwMode="auto">
              <a:xfrm rot="-3172564">
                <a:off x="5430" y="1086"/>
                <a:ext cx="62" cy="288"/>
              </a:xfrm>
              <a:custGeom>
                <a:avLst/>
                <a:gdLst>
                  <a:gd name="T0" fmla="*/ 0 w 245"/>
                  <a:gd name="T1" fmla="*/ 0 h 806"/>
                  <a:gd name="T2" fmla="*/ 0 w 245"/>
                  <a:gd name="T3" fmla="*/ 0 h 806"/>
                  <a:gd name="T4" fmla="*/ 0 w 245"/>
                  <a:gd name="T5" fmla="*/ 0 h 806"/>
                  <a:gd name="T6" fmla="*/ 0 w 245"/>
                  <a:gd name="T7" fmla="*/ 0 h 806"/>
                  <a:gd name="T8" fmla="*/ 0 w 245"/>
                  <a:gd name="T9" fmla="*/ 0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40" name="Group 43"/>
              <p:cNvGrpSpPr>
                <a:grpSpLocks/>
              </p:cNvGrpSpPr>
              <p:nvPr userDrawn="1"/>
            </p:nvGrpSpPr>
            <p:grpSpPr bwMode="auto">
              <a:xfrm>
                <a:off x="4610" y="57"/>
                <a:ext cx="1344" cy="985"/>
                <a:chOff x="4610" y="57"/>
                <a:chExt cx="1344" cy="985"/>
              </a:xfrm>
            </p:grpSpPr>
            <p:sp>
              <p:nvSpPr>
                <p:cNvPr id="1041" name="Freeform 44"/>
                <p:cNvSpPr>
                  <a:spLocks/>
                </p:cNvSpPr>
                <p:nvPr userDrawn="1"/>
              </p:nvSpPr>
              <p:spPr bwMode="auto">
                <a:xfrm rot="-3172564">
                  <a:off x="4966" y="71"/>
                  <a:ext cx="153" cy="125"/>
                </a:xfrm>
                <a:custGeom>
                  <a:avLst/>
                  <a:gdLst>
                    <a:gd name="T0" fmla="*/ 0 w 604"/>
                    <a:gd name="T1" fmla="*/ 0 h 349"/>
                    <a:gd name="T2" fmla="*/ 0 w 604"/>
                    <a:gd name="T3" fmla="*/ 0 h 349"/>
                    <a:gd name="T4" fmla="*/ 0 w 604"/>
                    <a:gd name="T5" fmla="*/ 0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2" name="Freeform 45"/>
                <p:cNvSpPr>
                  <a:spLocks/>
                </p:cNvSpPr>
                <p:nvPr userDrawn="1"/>
              </p:nvSpPr>
              <p:spPr bwMode="auto">
                <a:xfrm rot="-3172564">
                  <a:off x="5052" y="328"/>
                  <a:ext cx="269" cy="438"/>
                </a:xfrm>
                <a:custGeom>
                  <a:avLst/>
                  <a:gdLst>
                    <a:gd name="T0" fmla="*/ 0 w 1064"/>
                    <a:gd name="T1" fmla="*/ 0 h 1230"/>
                    <a:gd name="T2" fmla="*/ 0 w 1064"/>
                    <a:gd name="T3" fmla="*/ 0 h 1230"/>
                    <a:gd name="T4" fmla="*/ 0 w 1064"/>
                    <a:gd name="T5" fmla="*/ 0 h 1230"/>
                    <a:gd name="T6" fmla="*/ 0 w 1064"/>
                    <a:gd name="T7" fmla="*/ 0 h 1230"/>
                    <a:gd name="T8" fmla="*/ 0 w 1064"/>
                    <a:gd name="T9" fmla="*/ 0 h 1230"/>
                    <a:gd name="T10" fmla="*/ 0 w 1064"/>
                    <a:gd name="T11" fmla="*/ 0 h 1230"/>
                    <a:gd name="T12" fmla="*/ 0 w 1064"/>
                    <a:gd name="T13" fmla="*/ 0 h 1230"/>
                    <a:gd name="T14" fmla="*/ 0 w 1064"/>
                    <a:gd name="T15" fmla="*/ 0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0 h 1230"/>
                    <a:gd name="T28" fmla="*/ 0 w 1064"/>
                    <a:gd name="T29" fmla="*/ 0 h 1230"/>
                    <a:gd name="T30" fmla="*/ 0 w 1064"/>
                    <a:gd name="T31" fmla="*/ 0 h 1230"/>
                    <a:gd name="T32" fmla="*/ 0 w 1064"/>
                    <a:gd name="T33" fmla="*/ 0 h 1230"/>
                    <a:gd name="T34" fmla="*/ 0 w 1064"/>
                    <a:gd name="T35" fmla="*/ 0 h 1230"/>
                    <a:gd name="T36" fmla="*/ 0 w 1064"/>
                    <a:gd name="T37" fmla="*/ 0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3" name="Freeform 46"/>
                <p:cNvSpPr>
                  <a:spLocks/>
                </p:cNvSpPr>
                <p:nvPr userDrawn="1"/>
              </p:nvSpPr>
              <p:spPr bwMode="auto">
                <a:xfrm rot="-3172564">
                  <a:off x="4862" y="178"/>
                  <a:ext cx="505" cy="898"/>
                </a:xfrm>
                <a:custGeom>
                  <a:avLst/>
                  <a:gdLst>
                    <a:gd name="T0" fmla="*/ 0 w 2002"/>
                    <a:gd name="T1" fmla="*/ 0 h 2521"/>
                    <a:gd name="T2" fmla="*/ 0 w 2002"/>
                    <a:gd name="T3" fmla="*/ 0 h 2521"/>
                    <a:gd name="T4" fmla="*/ 0 w 2002"/>
                    <a:gd name="T5" fmla="*/ 0 h 2521"/>
                    <a:gd name="T6" fmla="*/ 0 w 2002"/>
                    <a:gd name="T7" fmla="*/ 0 h 2521"/>
                    <a:gd name="T8" fmla="*/ 0 w 2002"/>
                    <a:gd name="T9" fmla="*/ 0 h 2521"/>
                    <a:gd name="T10" fmla="*/ 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4" name="Freeform 47"/>
                <p:cNvSpPr>
                  <a:spLocks/>
                </p:cNvSpPr>
                <p:nvPr userDrawn="1"/>
              </p:nvSpPr>
              <p:spPr bwMode="auto">
                <a:xfrm rot="-3172564">
                  <a:off x="4903" y="-19"/>
                  <a:ext cx="758" cy="1344"/>
                </a:xfrm>
                <a:custGeom>
                  <a:avLst/>
                  <a:gdLst>
                    <a:gd name="T0" fmla="*/ 0 w 3007"/>
                    <a:gd name="T1" fmla="*/ 0 h 3771"/>
                    <a:gd name="T2" fmla="*/ 0 w 3007"/>
                    <a:gd name="T3" fmla="*/ 0 h 3771"/>
                    <a:gd name="T4" fmla="*/ 0 w 3007"/>
                    <a:gd name="T5" fmla="*/ 0 h 3771"/>
                    <a:gd name="T6" fmla="*/ 0 w 3007"/>
                    <a:gd name="T7" fmla="*/ 0 h 3771"/>
                    <a:gd name="T8" fmla="*/ 0 w 3007"/>
                    <a:gd name="T9" fmla="*/ 0 h 3771"/>
                    <a:gd name="T10" fmla="*/ 0 w 3007"/>
                    <a:gd name="T11" fmla="*/ 0 h 3771"/>
                    <a:gd name="T12" fmla="*/ 0 w 3007"/>
                    <a:gd name="T13" fmla="*/ 0 h 3771"/>
                    <a:gd name="T14" fmla="*/ 0 w 3007"/>
                    <a:gd name="T15" fmla="*/ 0 h 3771"/>
                    <a:gd name="T16" fmla="*/ 0 w 3007"/>
                    <a:gd name="T17" fmla="*/ 0 h 3771"/>
                    <a:gd name="T18" fmla="*/ 0 w 3007"/>
                    <a:gd name="T19" fmla="*/ 0 h 3771"/>
                    <a:gd name="T20" fmla="*/ 0 w 3007"/>
                    <a:gd name="T21" fmla="*/ 0 h 3771"/>
                    <a:gd name="T22" fmla="*/ 0 w 3007"/>
                    <a:gd name="T23" fmla="*/ 0 h 3771"/>
                    <a:gd name="T24" fmla="*/ 0 w 3007"/>
                    <a:gd name="T25" fmla="*/ 0 h 3771"/>
                    <a:gd name="T26" fmla="*/ 0 w 3007"/>
                    <a:gd name="T27" fmla="*/ 0 h 3771"/>
                    <a:gd name="T28" fmla="*/ 0 w 3007"/>
                    <a:gd name="T29" fmla="*/ 0 h 3771"/>
                    <a:gd name="T30" fmla="*/ 0 w 3007"/>
                    <a:gd name="T31" fmla="*/ 0 h 3771"/>
                    <a:gd name="T32" fmla="*/ 0 w 3007"/>
                    <a:gd name="T33" fmla="*/ 0 h 3771"/>
                    <a:gd name="T34" fmla="*/ 0 w 3007"/>
                    <a:gd name="T35" fmla="*/ 0 h 3771"/>
                    <a:gd name="T36" fmla="*/ 0 w 3007"/>
                    <a:gd name="T37" fmla="*/ 0 h 3771"/>
                    <a:gd name="T38" fmla="*/ 0 w 3007"/>
                    <a:gd name="T39" fmla="*/ 0 h 3771"/>
                    <a:gd name="T40" fmla="*/ 0 w 3007"/>
                    <a:gd name="T41" fmla="*/ 0 h 3771"/>
                    <a:gd name="T42" fmla="*/ 0 w 3007"/>
                    <a:gd name="T43" fmla="*/ 0 h 3771"/>
                    <a:gd name="T44" fmla="*/ 0 w 3007"/>
                    <a:gd name="T45" fmla="*/ 0 h 3771"/>
                    <a:gd name="T46" fmla="*/ 0 w 3007"/>
                    <a:gd name="T47" fmla="*/ 0 h 3771"/>
                    <a:gd name="T48" fmla="*/ 0 w 3007"/>
                    <a:gd name="T49" fmla="*/ 0 h 3771"/>
                    <a:gd name="T50" fmla="*/ 0 w 3007"/>
                    <a:gd name="T51" fmla="*/ 0 h 3771"/>
                    <a:gd name="T52" fmla="*/ 0 w 3007"/>
                    <a:gd name="T53" fmla="*/ 0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5" name="Freeform 48"/>
                <p:cNvSpPr>
                  <a:spLocks/>
                </p:cNvSpPr>
                <p:nvPr userDrawn="1"/>
              </p:nvSpPr>
              <p:spPr bwMode="auto">
                <a:xfrm rot="-3172564">
                  <a:off x="5301" y="893"/>
                  <a:ext cx="169" cy="122"/>
                </a:xfrm>
                <a:custGeom>
                  <a:avLst/>
                  <a:gdLst>
                    <a:gd name="T0" fmla="*/ 0 w 673"/>
                    <a:gd name="T1" fmla="*/ 0 h 342"/>
                    <a:gd name="T2" fmla="*/ 0 w 673"/>
                    <a:gd name="T3" fmla="*/ 0 h 342"/>
                    <a:gd name="T4" fmla="*/ 0 w 673"/>
                    <a:gd name="T5" fmla="*/ 0 h 342"/>
                    <a:gd name="T6" fmla="*/ 0 w 673"/>
                    <a:gd name="T7" fmla="*/ 0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6" name="Freeform 49"/>
                <p:cNvSpPr>
                  <a:spLocks/>
                </p:cNvSpPr>
                <p:nvPr userDrawn="1"/>
              </p:nvSpPr>
              <p:spPr bwMode="auto">
                <a:xfrm rot="-3172564">
                  <a:off x="5253" y="802"/>
                  <a:ext cx="181" cy="144"/>
                </a:xfrm>
                <a:custGeom>
                  <a:avLst/>
                  <a:gdLst>
                    <a:gd name="T0" fmla="*/ 0 w 716"/>
                    <a:gd name="T1" fmla="*/ 0 h 403"/>
                    <a:gd name="T2" fmla="*/ 0 w 716"/>
                    <a:gd name="T3" fmla="*/ 0 h 403"/>
                    <a:gd name="T4" fmla="*/ 0 w 716"/>
                    <a:gd name="T5" fmla="*/ 0 h 403"/>
                    <a:gd name="T6" fmla="*/ 0 w 716"/>
                    <a:gd name="T7" fmla="*/ 0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7" name="Freeform 50"/>
                <p:cNvSpPr>
                  <a:spLocks/>
                </p:cNvSpPr>
                <p:nvPr userDrawn="1"/>
              </p:nvSpPr>
              <p:spPr bwMode="auto">
                <a:xfrm rot="-3172564">
                  <a:off x="4985" y="210"/>
                  <a:ext cx="181" cy="147"/>
                </a:xfrm>
                <a:custGeom>
                  <a:avLst/>
                  <a:gdLst>
                    <a:gd name="T0" fmla="*/ 0 w 717"/>
                    <a:gd name="T1" fmla="*/ 0 h 411"/>
                    <a:gd name="T2" fmla="*/ 0 w 717"/>
                    <a:gd name="T3" fmla="*/ 0 h 411"/>
                    <a:gd name="T4" fmla="*/ 0 w 717"/>
                    <a:gd name="T5" fmla="*/ 0 h 411"/>
                    <a:gd name="T6" fmla="*/ 0 w 717"/>
                    <a:gd name="T7" fmla="*/ 0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8" name="Freeform 51"/>
                <p:cNvSpPr>
                  <a:spLocks/>
                </p:cNvSpPr>
                <p:nvPr userDrawn="1"/>
              </p:nvSpPr>
              <p:spPr bwMode="auto">
                <a:xfrm rot="-3172564">
                  <a:off x="4951" y="138"/>
                  <a:ext cx="179" cy="138"/>
                </a:xfrm>
                <a:custGeom>
                  <a:avLst/>
                  <a:gdLst>
                    <a:gd name="T0" fmla="*/ 0 w 709"/>
                    <a:gd name="T1" fmla="*/ 0 h 386"/>
                    <a:gd name="T2" fmla="*/ 0 w 709"/>
                    <a:gd name="T3" fmla="*/ 0 h 386"/>
                    <a:gd name="T4" fmla="*/ 0 w 709"/>
                    <a:gd name="T5" fmla="*/ 0 h 386"/>
                    <a:gd name="T6" fmla="*/ 0 w 709"/>
                    <a:gd name="T7" fmla="*/ 0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sp>
          <p:nvSpPr>
            <p:cNvPr id="1038" name="Line 52"/>
            <p:cNvSpPr>
              <a:spLocks noChangeShapeType="1"/>
            </p:cNvSpPr>
            <p:nvPr userDrawn="1"/>
          </p:nvSpPr>
          <p:spPr bwMode="auto">
            <a:xfrm>
              <a:off x="4870" y="84"/>
              <a:ext cx="42" cy="96"/>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en-GB"/>
            </a:p>
          </p:txBody>
        </p:sp>
      </p:grpSp>
    </p:spTree>
  </p:cSld>
  <p:clrMap bg1="lt1" tx1="dk1" bg2="lt2" tx2="dk2" accent1="accent1" accent2="accent2" accent3="accent3" accent4="accent4" accent5="accent5" accent6="accent6" hlink="hlink" folHlink="folHlink"/>
  <p:sldLayoutIdLst>
    <p:sldLayoutId id="2147483924"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rtl="0" eaLnBrk="0" fontAlgn="base" hangingPunct="0">
        <a:spcBef>
          <a:spcPct val="0"/>
        </a:spcBef>
        <a:spcAft>
          <a:spcPct val="0"/>
        </a:spcAft>
        <a:defRPr sz="44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omic Sans MS" pitchFamily="66"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omic Sans MS" pitchFamily="66"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omic Sans MS" pitchFamily="66"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omic Sans MS" pitchFamily="66"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Char char="–"/>
        <a:defRPr sz="28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Char char="•"/>
        <a:defRPr sz="24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Char char="–"/>
        <a:defRPr sz="20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Char char="»"/>
        <a:defRPr sz="2000">
          <a:solidFill>
            <a:schemeClr val="tx1"/>
          </a:solidFill>
          <a:latin typeface="+mn-lt"/>
          <a:ea typeface="MS PGothic" pitchFamily="34" charset="-128"/>
          <a:cs typeface="MS PGothic"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074" name="Content Placeholder 2"/>
          <p:cNvSpPr>
            <a:spLocks noGrp="1"/>
          </p:cNvSpPr>
          <p:nvPr>
            <p:ph idx="1"/>
          </p:nvPr>
        </p:nvSpPr>
        <p:spPr>
          <a:xfrm>
            <a:off x="684213" y="2205038"/>
            <a:ext cx="7696200" cy="3657600"/>
          </a:xfrm>
        </p:spPr>
        <p:txBody>
          <a:bodyPr/>
          <a:lstStyle/>
          <a:p>
            <a:pPr marL="0" indent="0" algn="ctr">
              <a:buFontTx/>
              <a:buNone/>
            </a:pPr>
            <a:r>
              <a:rPr lang="en-GB" altLang="en-US" sz="6000" dirty="0"/>
              <a:t>		Meet the 				Teacher evening</a:t>
            </a:r>
          </a:p>
          <a:p>
            <a:pPr marL="0" indent="0" algn="ctr">
              <a:buFontTx/>
              <a:buNone/>
            </a:pPr>
            <a:r>
              <a:rPr lang="en-GB" altLang="en-US" sz="6000" dirty="0"/>
              <a:t>2025</a:t>
            </a:r>
          </a:p>
        </p:txBody>
      </p:sp>
      <p:pic>
        <p:nvPicPr>
          <p:cNvPr id="3075" name="Picture 5" descr="http://ctkreading.net/wp-content/uploads/2014/10/CTK-logo.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15888"/>
            <a:ext cx="1933575"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39552" y="0"/>
            <a:ext cx="6870700" cy="900336"/>
          </a:xfrm>
        </p:spPr>
        <p:txBody>
          <a:bodyPr/>
          <a:lstStyle/>
          <a:p>
            <a:pPr eaLnBrk="1" hangingPunct="1"/>
            <a:r>
              <a:rPr lang="en-GB" altLang="en-US" u="sng" dirty="0"/>
              <a:t>Overview</a:t>
            </a:r>
          </a:p>
        </p:txBody>
      </p:sp>
      <p:sp>
        <p:nvSpPr>
          <p:cNvPr id="5123" name="Rectangle 3"/>
          <p:cNvSpPr>
            <a:spLocks noGrp="1" noChangeArrowheads="1"/>
          </p:cNvSpPr>
          <p:nvPr>
            <p:ph type="body" idx="4294967295"/>
          </p:nvPr>
        </p:nvSpPr>
        <p:spPr>
          <a:xfrm>
            <a:off x="0" y="900113"/>
            <a:ext cx="8048625" cy="4781550"/>
          </a:xfrm>
        </p:spPr>
        <p:txBody>
          <a:bodyPr/>
          <a:lstStyle/>
          <a:p>
            <a:pPr eaLnBrk="1" hangingPunct="1">
              <a:lnSpc>
                <a:spcPct val="80000"/>
              </a:lnSpc>
            </a:pPr>
            <a:r>
              <a:rPr lang="en-GB" altLang="en-US" sz="2800" dirty="0"/>
              <a:t>Lessons and assessments</a:t>
            </a:r>
          </a:p>
          <a:p>
            <a:pPr eaLnBrk="1" hangingPunct="1">
              <a:lnSpc>
                <a:spcPct val="80000"/>
              </a:lnSpc>
            </a:pPr>
            <a:r>
              <a:rPr lang="en-GB" altLang="en-US" sz="2800" dirty="0"/>
              <a:t>Subjects covered </a:t>
            </a:r>
          </a:p>
          <a:p>
            <a:pPr eaLnBrk="1" hangingPunct="1">
              <a:lnSpc>
                <a:spcPct val="80000"/>
              </a:lnSpc>
            </a:pPr>
            <a:r>
              <a:rPr lang="en-GB" altLang="en-US" sz="2800" dirty="0"/>
              <a:t>SATs</a:t>
            </a:r>
          </a:p>
          <a:p>
            <a:pPr eaLnBrk="1" hangingPunct="1">
              <a:lnSpc>
                <a:spcPct val="80000"/>
              </a:lnSpc>
            </a:pPr>
            <a:r>
              <a:rPr lang="en-GB" altLang="en-US" sz="2800" dirty="0"/>
              <a:t>Homework</a:t>
            </a:r>
          </a:p>
          <a:p>
            <a:pPr eaLnBrk="1" hangingPunct="1">
              <a:lnSpc>
                <a:spcPct val="80000"/>
              </a:lnSpc>
            </a:pPr>
            <a:r>
              <a:rPr lang="en-GB" altLang="en-US" sz="2800" dirty="0"/>
              <a:t>Routines and systems</a:t>
            </a:r>
          </a:p>
          <a:p>
            <a:pPr eaLnBrk="1" hangingPunct="1">
              <a:lnSpc>
                <a:spcPct val="80000"/>
              </a:lnSpc>
            </a:pPr>
            <a:r>
              <a:rPr lang="en-GB" altLang="en-US" sz="2800" dirty="0"/>
              <a:t>Uniform</a:t>
            </a:r>
          </a:p>
          <a:p>
            <a:pPr eaLnBrk="1" hangingPunct="1">
              <a:lnSpc>
                <a:spcPct val="80000"/>
              </a:lnSpc>
            </a:pPr>
            <a:r>
              <a:rPr lang="en-GB" altLang="en-US" sz="2800" dirty="0"/>
              <a:t>Snacks and Lunch</a:t>
            </a:r>
          </a:p>
          <a:p>
            <a:pPr eaLnBrk="1" hangingPunct="1">
              <a:lnSpc>
                <a:spcPct val="80000"/>
              </a:lnSpc>
            </a:pPr>
            <a:r>
              <a:rPr lang="en-GB" altLang="en-US" sz="2800" dirty="0"/>
              <a:t>Parent/Teacher communication procedures</a:t>
            </a:r>
          </a:p>
          <a:p>
            <a:pPr eaLnBrk="1" hangingPunct="1">
              <a:lnSpc>
                <a:spcPct val="80000"/>
              </a:lnSpc>
            </a:pPr>
            <a:r>
              <a:rPr lang="en-GB" altLang="en-US" sz="2800" dirty="0"/>
              <a:t>Trips </a:t>
            </a:r>
          </a:p>
          <a:p>
            <a:pPr eaLnBrk="1" hangingPunct="1">
              <a:lnSpc>
                <a:spcPct val="80000"/>
              </a:lnSpc>
            </a:pPr>
            <a:r>
              <a:rPr lang="en-GB" altLang="en-US" sz="2800" dirty="0"/>
              <a:t>Home reading</a:t>
            </a:r>
          </a:p>
          <a:p>
            <a:pPr eaLnBrk="1" hangingPunct="1">
              <a:lnSpc>
                <a:spcPct val="80000"/>
              </a:lnSpc>
            </a:pPr>
            <a:r>
              <a:rPr lang="en-GB" altLang="en-US" sz="2800" dirty="0"/>
              <a:t>Expectations in Year 5/6</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u="sng" dirty="0"/>
              <a:t>Aims</a:t>
            </a:r>
          </a:p>
        </p:txBody>
      </p:sp>
      <p:sp>
        <p:nvSpPr>
          <p:cNvPr id="6147" name="Rectangle 3"/>
          <p:cNvSpPr>
            <a:spLocks noGrp="1" noChangeArrowheads="1"/>
          </p:cNvSpPr>
          <p:nvPr>
            <p:ph idx="1"/>
          </p:nvPr>
        </p:nvSpPr>
        <p:spPr/>
        <p:txBody>
          <a:bodyPr/>
          <a:lstStyle/>
          <a:p>
            <a:pPr eaLnBrk="1" hangingPunct="1">
              <a:lnSpc>
                <a:spcPct val="90000"/>
              </a:lnSpc>
            </a:pPr>
            <a:r>
              <a:rPr lang="en-GB" altLang="en-US"/>
              <a:t>Cater to every child's needs.</a:t>
            </a:r>
          </a:p>
          <a:p>
            <a:pPr eaLnBrk="1" hangingPunct="1">
              <a:lnSpc>
                <a:spcPct val="90000"/>
              </a:lnSpc>
            </a:pPr>
            <a:r>
              <a:rPr lang="en-GB" altLang="en-US"/>
              <a:t>Provide challenge and success in learning.</a:t>
            </a:r>
          </a:p>
          <a:p>
            <a:pPr eaLnBrk="1" hangingPunct="1">
              <a:lnSpc>
                <a:spcPct val="90000"/>
              </a:lnSpc>
            </a:pPr>
            <a:r>
              <a:rPr lang="en-GB" altLang="en-US"/>
              <a:t>Provide a means to enable all to access the learning.</a:t>
            </a:r>
          </a:p>
          <a:p>
            <a:pPr eaLnBrk="1" hangingPunct="1">
              <a:lnSpc>
                <a:spcPct val="90000"/>
              </a:lnSpc>
            </a:pPr>
            <a:r>
              <a:rPr lang="en-GB" altLang="en-US"/>
              <a:t>Provide a safe and happy learning environment.</a:t>
            </a:r>
          </a:p>
          <a:p>
            <a:pPr eaLnBrk="1" hangingPunct="1">
              <a:lnSpc>
                <a:spcPct val="90000"/>
              </a:lnSpc>
            </a:pPr>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187624" y="1916832"/>
            <a:ext cx="6944816" cy="2269309"/>
          </a:xfrm>
        </p:spPr>
        <p:txBody>
          <a:bodyPr/>
          <a:lstStyle/>
          <a:p>
            <a:pPr eaLnBrk="1" hangingPunct="1">
              <a:defRPr/>
            </a:pPr>
            <a:r>
              <a:rPr lang="en-GB" altLang="en-US" sz="5400" b="1" dirty="0"/>
              <a:t>Welcome to Year 5/6!</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6072" y="485364"/>
            <a:ext cx="8811855" cy="5887272"/>
          </a:xfrm>
          <a:prstGeom prst="rect">
            <a:avLst/>
          </a:prstGeom>
        </p:spPr>
      </p:pic>
    </p:spTree>
    <p:extLst>
      <p:ext uri="{BB962C8B-B14F-4D97-AF65-F5344CB8AC3E}">
        <p14:creationId xmlns:p14="http://schemas.microsoft.com/office/powerpoint/2010/main" val="1839391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625" y="1014075"/>
            <a:ext cx="8954750" cy="4829849"/>
          </a:xfrm>
          <a:prstGeom prst="rect">
            <a:avLst/>
          </a:prstGeom>
        </p:spPr>
      </p:pic>
    </p:spTree>
    <p:extLst>
      <p:ext uri="{BB962C8B-B14F-4D97-AF65-F5344CB8AC3E}">
        <p14:creationId xmlns:p14="http://schemas.microsoft.com/office/powerpoint/2010/main" val="1207280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827088" y="692150"/>
            <a:ext cx="6870700" cy="900113"/>
          </a:xfrm>
        </p:spPr>
        <p:txBody>
          <a:bodyPr/>
          <a:lstStyle/>
          <a:p>
            <a:pPr eaLnBrk="1" hangingPunct="1"/>
            <a:r>
              <a:rPr lang="en-GB" altLang="en-US" u="sng" dirty="0"/>
              <a:t>National Curriculum Tests – SATs 11</a:t>
            </a:r>
            <a:r>
              <a:rPr lang="en-GB" altLang="en-US" u="sng" baseline="30000" dirty="0"/>
              <a:t>th</a:t>
            </a:r>
            <a:r>
              <a:rPr lang="en-GB" altLang="en-US" u="sng" dirty="0"/>
              <a:t> May</a:t>
            </a:r>
          </a:p>
        </p:txBody>
      </p:sp>
      <p:sp>
        <p:nvSpPr>
          <p:cNvPr id="9219" name="Rectangle 3"/>
          <p:cNvSpPr>
            <a:spLocks noGrp="1" noChangeArrowheads="1"/>
          </p:cNvSpPr>
          <p:nvPr>
            <p:ph idx="1"/>
          </p:nvPr>
        </p:nvSpPr>
        <p:spPr>
          <a:xfrm>
            <a:off x="323850" y="1989138"/>
            <a:ext cx="7696200" cy="3657600"/>
          </a:xfrm>
        </p:spPr>
        <p:txBody>
          <a:bodyPr/>
          <a:lstStyle/>
          <a:p>
            <a:pPr eaLnBrk="1" hangingPunct="1">
              <a:lnSpc>
                <a:spcPct val="90000"/>
              </a:lnSpc>
            </a:pPr>
            <a:r>
              <a:rPr lang="en-GB" altLang="en-US" dirty="0"/>
              <a:t>Maths  - 3 papers: Paper 1 Arithmetic Paper 2 and 3 Reasoning </a:t>
            </a:r>
          </a:p>
          <a:p>
            <a:pPr eaLnBrk="1" hangingPunct="1">
              <a:lnSpc>
                <a:spcPct val="90000"/>
              </a:lnSpc>
            </a:pPr>
            <a:r>
              <a:rPr lang="en-GB" altLang="en-US" dirty="0"/>
              <a:t>English </a:t>
            </a:r>
            <a:r>
              <a:rPr lang="mr-IN" altLang="en-US" dirty="0"/>
              <a:t>–</a:t>
            </a:r>
            <a:r>
              <a:rPr lang="en-GB" altLang="en-US" dirty="0"/>
              <a:t> Reading Paper</a:t>
            </a:r>
          </a:p>
          <a:p>
            <a:pPr eaLnBrk="1" hangingPunct="1">
              <a:lnSpc>
                <a:spcPct val="90000"/>
              </a:lnSpc>
            </a:pPr>
            <a:r>
              <a:rPr lang="en-GB" altLang="en-US" dirty="0"/>
              <a:t>Spelling, Punctuation and Grammar papers (</a:t>
            </a:r>
            <a:r>
              <a:rPr lang="en-GB" altLang="en-US" dirty="0" err="1"/>
              <a:t>SPaG</a:t>
            </a:r>
            <a:r>
              <a:rPr lang="en-GB" altLang="en-US" dirty="0"/>
              <a:t>)</a:t>
            </a:r>
          </a:p>
          <a:p>
            <a:pPr marL="0" indent="0" eaLnBrk="1" hangingPunct="1">
              <a:lnSpc>
                <a:spcPct val="90000"/>
              </a:lnSpc>
              <a:buNone/>
            </a:pPr>
            <a:endParaRPr lang="en-GB" altLang="en-US" dirty="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72088" y="0"/>
            <a:ext cx="6870700" cy="973138"/>
          </a:xfrm>
        </p:spPr>
        <p:txBody>
          <a:bodyPr/>
          <a:lstStyle/>
          <a:p>
            <a:pPr eaLnBrk="1" hangingPunct="1"/>
            <a:r>
              <a:rPr lang="en-GB" altLang="en-US" u="sng" dirty="0"/>
              <a:t>Homework</a:t>
            </a:r>
          </a:p>
        </p:txBody>
      </p:sp>
      <p:sp>
        <p:nvSpPr>
          <p:cNvPr id="11267" name="Rectangle 3"/>
          <p:cNvSpPr>
            <a:spLocks noGrp="1" noChangeArrowheads="1"/>
          </p:cNvSpPr>
          <p:nvPr>
            <p:ph idx="1"/>
          </p:nvPr>
        </p:nvSpPr>
        <p:spPr>
          <a:xfrm>
            <a:off x="702311" y="486569"/>
            <a:ext cx="8280722" cy="4536926"/>
          </a:xfrm>
        </p:spPr>
        <p:txBody>
          <a:bodyPr/>
          <a:lstStyle/>
          <a:p>
            <a:pPr eaLnBrk="1" hangingPunct="1">
              <a:lnSpc>
                <a:spcPct val="90000"/>
              </a:lnSpc>
              <a:buFontTx/>
              <a:buNone/>
              <a:defRPr/>
            </a:pPr>
            <a:endParaRPr lang="en-GB" altLang="en-US" dirty="0"/>
          </a:p>
          <a:p>
            <a:pPr eaLnBrk="1" hangingPunct="1">
              <a:lnSpc>
                <a:spcPct val="90000"/>
              </a:lnSpc>
              <a:defRPr/>
            </a:pPr>
            <a:r>
              <a:rPr lang="en-GB" altLang="en-US" dirty="0"/>
              <a:t>English and Maths every week</a:t>
            </a:r>
          </a:p>
          <a:p>
            <a:pPr marL="0" indent="0" eaLnBrk="1" hangingPunct="1">
              <a:lnSpc>
                <a:spcPct val="90000"/>
              </a:lnSpc>
              <a:buFontTx/>
              <a:buNone/>
              <a:defRPr/>
            </a:pPr>
            <a:r>
              <a:rPr lang="en-GB" altLang="en-US" dirty="0"/>
              <a:t>This will usually consist of:</a:t>
            </a:r>
          </a:p>
          <a:p>
            <a:pPr marL="0" indent="0" eaLnBrk="1" hangingPunct="1">
              <a:lnSpc>
                <a:spcPct val="90000"/>
              </a:lnSpc>
              <a:buFontTx/>
              <a:buNone/>
              <a:defRPr/>
            </a:pPr>
            <a:r>
              <a:rPr lang="en-GB" altLang="en-US" dirty="0"/>
              <a:t>	- An arithmetic test</a:t>
            </a:r>
          </a:p>
          <a:p>
            <a:pPr marL="0" indent="0" eaLnBrk="1" hangingPunct="1">
              <a:lnSpc>
                <a:spcPct val="90000"/>
              </a:lnSpc>
              <a:buFontTx/>
              <a:buNone/>
              <a:defRPr/>
            </a:pPr>
            <a:r>
              <a:rPr lang="en-GB" altLang="en-US" dirty="0"/>
              <a:t>	- Some form of written work </a:t>
            </a:r>
          </a:p>
          <a:p>
            <a:pPr marL="0" indent="0" eaLnBrk="1" hangingPunct="1">
              <a:lnSpc>
                <a:spcPct val="90000"/>
              </a:lnSpc>
              <a:buFontTx/>
              <a:buNone/>
              <a:defRPr/>
            </a:pPr>
            <a:r>
              <a:rPr lang="en-GB" altLang="en-US" dirty="0"/>
              <a:t>	- Spellings</a:t>
            </a:r>
          </a:p>
          <a:p>
            <a:pPr marL="0" indent="0" eaLnBrk="1" hangingPunct="1">
              <a:lnSpc>
                <a:spcPct val="90000"/>
              </a:lnSpc>
              <a:buFontTx/>
              <a:buNone/>
              <a:defRPr/>
            </a:pPr>
            <a:r>
              <a:rPr lang="en-GB" altLang="en-US" dirty="0"/>
              <a:t>	- Grammar and punctuation    			(covered 	in class)</a:t>
            </a:r>
          </a:p>
          <a:p>
            <a:pPr marL="0" indent="0" eaLnBrk="1" hangingPunct="1">
              <a:lnSpc>
                <a:spcPct val="90000"/>
              </a:lnSpc>
              <a:buFontTx/>
              <a:buNone/>
              <a:defRPr/>
            </a:pPr>
            <a:r>
              <a:rPr lang="en-GB" altLang="en-US" dirty="0"/>
              <a:t>	- Read Theory</a:t>
            </a:r>
          </a:p>
          <a:p>
            <a:pPr eaLnBrk="1" hangingPunct="1">
              <a:lnSpc>
                <a:spcPct val="90000"/>
              </a:lnSpc>
              <a:defRPr/>
            </a:pPr>
            <a:r>
              <a:rPr lang="en-GB" altLang="en-US" dirty="0"/>
              <a:t>Other homework tasks as appropriate.</a:t>
            </a:r>
          </a:p>
          <a:p>
            <a:pPr eaLnBrk="1" hangingPunct="1">
              <a:lnSpc>
                <a:spcPct val="90000"/>
              </a:lnSpc>
              <a:defRPr/>
            </a:pPr>
            <a:endParaRPr lang="en-GB" altLang="en-US" dirty="0"/>
          </a:p>
          <a:p>
            <a:pPr eaLnBrk="1" hangingPunct="1">
              <a:lnSpc>
                <a:spcPct val="90000"/>
              </a:lnSpc>
              <a:buFontTx/>
              <a:buNone/>
              <a:defRPr/>
            </a:pPr>
            <a:endParaRPr lang="en-GB" altLang="en-US" dirty="0"/>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152400"/>
            <a:ext cx="6870700" cy="973138"/>
          </a:xfrm>
        </p:spPr>
        <p:txBody>
          <a:bodyPr/>
          <a:lstStyle/>
          <a:p>
            <a:pPr eaLnBrk="1" hangingPunct="1"/>
            <a:r>
              <a:rPr lang="en-GB" altLang="en-US" u="sng" dirty="0"/>
              <a:t>Routines and Systems</a:t>
            </a:r>
          </a:p>
        </p:txBody>
      </p:sp>
      <p:sp>
        <p:nvSpPr>
          <p:cNvPr id="11267" name="Rectangle 3"/>
          <p:cNvSpPr>
            <a:spLocks noGrp="1" noChangeArrowheads="1"/>
          </p:cNvSpPr>
          <p:nvPr>
            <p:ph idx="1"/>
          </p:nvPr>
        </p:nvSpPr>
        <p:spPr>
          <a:xfrm>
            <a:off x="685800" y="1436688"/>
            <a:ext cx="7696200" cy="2808287"/>
          </a:xfrm>
        </p:spPr>
        <p:txBody>
          <a:bodyPr/>
          <a:lstStyle/>
          <a:p>
            <a:pPr eaLnBrk="1" hangingPunct="1">
              <a:defRPr/>
            </a:pPr>
            <a:r>
              <a:rPr lang="en-GB" altLang="en-US" dirty="0"/>
              <a:t>Text messaging service – please make sure we always have up-to-date contact details</a:t>
            </a:r>
          </a:p>
          <a:p>
            <a:pPr eaLnBrk="1" hangingPunct="1">
              <a:defRPr/>
            </a:pPr>
            <a:r>
              <a:rPr lang="en-GB" altLang="en-US" dirty="0"/>
              <a:t>Letter to your child’s teacher with any concerns</a:t>
            </a:r>
          </a:p>
          <a:p>
            <a:pPr eaLnBrk="1" hangingPunct="1">
              <a:defRPr/>
            </a:pPr>
            <a:r>
              <a:rPr lang="en-GB" altLang="en-US" dirty="0"/>
              <a:t>Walking home - letters must be returned to class. This can obviously change throughout the year.</a:t>
            </a:r>
          </a:p>
          <a:p>
            <a:pPr marL="0" indent="0" eaLnBrk="1" hangingPunct="1">
              <a:buFontTx/>
              <a:buNone/>
              <a:defRPr/>
            </a:pPr>
            <a:endParaRPr lang="en-GB" altLang="en-US" dirty="0"/>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85800" y="152400"/>
            <a:ext cx="6870700" cy="828675"/>
          </a:xfrm>
        </p:spPr>
        <p:txBody>
          <a:bodyPr/>
          <a:lstStyle/>
          <a:p>
            <a:pPr eaLnBrk="1" hangingPunct="1"/>
            <a:r>
              <a:rPr lang="en-GB" altLang="en-US" u="sng" dirty="0"/>
              <a:t>Uniform</a:t>
            </a:r>
          </a:p>
        </p:txBody>
      </p:sp>
      <p:sp>
        <p:nvSpPr>
          <p:cNvPr id="12291" name="Rectangle 3"/>
          <p:cNvSpPr>
            <a:spLocks noGrp="1" noChangeArrowheads="1"/>
          </p:cNvSpPr>
          <p:nvPr>
            <p:ph idx="1"/>
          </p:nvPr>
        </p:nvSpPr>
        <p:spPr>
          <a:xfrm>
            <a:off x="684213" y="1700213"/>
            <a:ext cx="7696200" cy="3689350"/>
          </a:xfrm>
        </p:spPr>
        <p:txBody>
          <a:bodyPr/>
          <a:lstStyle/>
          <a:p>
            <a:pPr eaLnBrk="1" hangingPunct="1">
              <a:lnSpc>
                <a:spcPct val="80000"/>
              </a:lnSpc>
              <a:defRPr/>
            </a:pPr>
            <a:r>
              <a:rPr lang="en-GB" altLang="en-US" sz="2800" dirty="0"/>
              <a:t>Smart uniforms please – please ensure this is named</a:t>
            </a:r>
          </a:p>
          <a:p>
            <a:pPr eaLnBrk="1" hangingPunct="1">
              <a:lnSpc>
                <a:spcPct val="80000"/>
              </a:lnSpc>
              <a:defRPr/>
            </a:pPr>
            <a:r>
              <a:rPr lang="en-GB" altLang="en-US" sz="2800" dirty="0"/>
              <a:t>No trainers </a:t>
            </a:r>
          </a:p>
          <a:p>
            <a:pPr marL="0" indent="0" eaLnBrk="1" hangingPunct="1">
              <a:lnSpc>
                <a:spcPct val="80000"/>
              </a:lnSpc>
              <a:buFontTx/>
              <a:buNone/>
              <a:defRPr/>
            </a:pPr>
            <a:endParaRPr lang="en-GB" altLang="en-US" sz="2800" dirty="0"/>
          </a:p>
          <a:p>
            <a:pPr eaLnBrk="1" hangingPunct="1">
              <a:lnSpc>
                <a:spcPct val="80000"/>
              </a:lnSpc>
              <a:defRPr/>
            </a:pPr>
            <a:r>
              <a:rPr lang="en-GB" altLang="en-US" sz="2800" dirty="0"/>
              <a:t>Children to wear their PE kit to school </a:t>
            </a:r>
          </a:p>
          <a:p>
            <a:pPr marL="0" indent="0" eaLnBrk="1" hangingPunct="1">
              <a:lnSpc>
                <a:spcPct val="80000"/>
              </a:lnSpc>
              <a:buFontTx/>
              <a:buNone/>
              <a:defRPr/>
            </a:pPr>
            <a:r>
              <a:rPr lang="en-GB" altLang="en-US" sz="2800" dirty="0"/>
              <a:t>    PE is every Wednesday.</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539750" y="230187"/>
            <a:ext cx="6870700" cy="915988"/>
          </a:xfrm>
        </p:spPr>
        <p:txBody>
          <a:bodyPr/>
          <a:lstStyle/>
          <a:p>
            <a:r>
              <a:rPr lang="en-GB" altLang="en-US" u="sng" dirty="0"/>
              <a:t>Snacks and Lunch</a:t>
            </a:r>
          </a:p>
        </p:txBody>
      </p:sp>
      <p:sp>
        <p:nvSpPr>
          <p:cNvPr id="13315" name="Content Placeholder 2"/>
          <p:cNvSpPr>
            <a:spLocks noGrp="1"/>
          </p:cNvSpPr>
          <p:nvPr>
            <p:ph idx="1"/>
          </p:nvPr>
        </p:nvSpPr>
        <p:spPr>
          <a:xfrm>
            <a:off x="539750" y="1146175"/>
            <a:ext cx="7696200" cy="3873500"/>
          </a:xfrm>
        </p:spPr>
        <p:txBody>
          <a:bodyPr/>
          <a:lstStyle/>
          <a:p>
            <a:r>
              <a:rPr lang="en-GB" altLang="en-US" sz="2800"/>
              <a:t>Please ensure a healthy snack is brought in for break time</a:t>
            </a:r>
          </a:p>
          <a:p>
            <a:r>
              <a:rPr lang="en-GB" altLang="en-US" sz="2800"/>
              <a:t>As a school we encourage healthy eating and appreciate your support with healthy lunches</a:t>
            </a:r>
          </a:p>
          <a:p>
            <a:r>
              <a:rPr lang="en-GB" altLang="en-US" sz="2800"/>
              <a:t>If you have any concerns that your child may not be eating properly, or finishing all their lunch, please let us know. We will keep you informed if we have any concerns in school.</a:t>
            </a:r>
          </a:p>
          <a:p>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0" y="0"/>
            <a:ext cx="6870700" cy="1600200"/>
          </a:xfrm>
        </p:spPr>
        <p:txBody>
          <a:bodyPr/>
          <a:lstStyle/>
          <a:p>
            <a:pPr eaLnBrk="1" hangingPunct="1"/>
            <a:r>
              <a:rPr lang="en-GB" altLang="en-US" u="sng" dirty="0"/>
              <a:t>Parent / Teacher Communication</a:t>
            </a:r>
          </a:p>
        </p:txBody>
      </p:sp>
      <p:sp>
        <p:nvSpPr>
          <p:cNvPr id="14339" name="Rectangle 3"/>
          <p:cNvSpPr>
            <a:spLocks noGrp="1" noChangeArrowheads="1"/>
          </p:cNvSpPr>
          <p:nvPr>
            <p:ph idx="1"/>
          </p:nvPr>
        </p:nvSpPr>
        <p:spPr>
          <a:xfrm>
            <a:off x="1331640" y="1772816"/>
            <a:ext cx="7696200" cy="3657600"/>
          </a:xfrm>
        </p:spPr>
        <p:txBody>
          <a:bodyPr/>
          <a:lstStyle/>
          <a:p>
            <a:pPr eaLnBrk="1" hangingPunct="1">
              <a:lnSpc>
                <a:spcPct val="90000"/>
              </a:lnSpc>
            </a:pPr>
            <a:r>
              <a:rPr lang="en-GB" altLang="en-US" sz="2800" dirty="0"/>
              <a:t>Parent evenings – Autumn Term</a:t>
            </a:r>
          </a:p>
          <a:p>
            <a:pPr eaLnBrk="1" hangingPunct="1">
              <a:lnSpc>
                <a:spcPct val="90000"/>
              </a:lnSpc>
            </a:pPr>
            <a:r>
              <a:rPr lang="en-GB" altLang="en-US" sz="2800" dirty="0"/>
              <a:t>Monday 13</a:t>
            </a:r>
            <a:r>
              <a:rPr lang="en-GB" altLang="en-US" sz="2800" baseline="30000" dirty="0"/>
              <a:t>th</a:t>
            </a:r>
            <a:r>
              <a:rPr lang="en-GB" altLang="en-US" sz="2800" dirty="0"/>
              <a:t> October 3.45pm</a:t>
            </a:r>
          </a:p>
          <a:p>
            <a:pPr eaLnBrk="1" hangingPunct="1">
              <a:lnSpc>
                <a:spcPct val="90000"/>
              </a:lnSpc>
            </a:pPr>
            <a:r>
              <a:rPr lang="en-GB" altLang="en-US" sz="2800" dirty="0"/>
              <a:t>Wednesday 15</a:t>
            </a:r>
            <a:r>
              <a:rPr lang="en-GB" altLang="en-US" sz="2800" baseline="30000" dirty="0"/>
              <a:t>th</a:t>
            </a:r>
            <a:r>
              <a:rPr lang="en-GB" altLang="en-US" sz="2800" dirty="0"/>
              <a:t> October 4pm</a:t>
            </a:r>
          </a:p>
          <a:p>
            <a:pPr eaLnBrk="1" hangingPunct="1">
              <a:lnSpc>
                <a:spcPct val="90000"/>
              </a:lnSpc>
            </a:pPr>
            <a:r>
              <a:rPr lang="en-GB" altLang="en-US" sz="2800" dirty="0"/>
              <a:t>Parent evenings – Spring Term</a:t>
            </a:r>
          </a:p>
          <a:p>
            <a:pPr eaLnBrk="1" hangingPunct="1">
              <a:lnSpc>
                <a:spcPct val="90000"/>
              </a:lnSpc>
            </a:pPr>
            <a:r>
              <a:rPr lang="en-GB" altLang="en-US" sz="2800" dirty="0"/>
              <a:t>Reports – Summer Term</a:t>
            </a:r>
          </a:p>
          <a:p>
            <a:pPr eaLnBrk="1" hangingPunct="1">
              <a:lnSpc>
                <a:spcPct val="90000"/>
              </a:lnSpc>
            </a:pPr>
            <a:r>
              <a:rPr lang="en-GB" altLang="en-US" sz="2800" dirty="0"/>
              <a:t>Newsletters</a:t>
            </a:r>
          </a:p>
          <a:p>
            <a:pPr eaLnBrk="1" hangingPunct="1">
              <a:lnSpc>
                <a:spcPct val="90000"/>
              </a:lnSpc>
            </a:pPr>
            <a:r>
              <a:rPr lang="en-GB" altLang="en-US" sz="2800" dirty="0"/>
              <a:t>Website –</a:t>
            </a:r>
            <a:r>
              <a:rPr lang="en-GB" altLang="en-US" sz="2800" dirty="0">
                <a:solidFill>
                  <a:srgbClr val="FF0000"/>
                </a:solidFill>
              </a:rPr>
              <a:t>www.christthekingreading.co.uk </a:t>
            </a:r>
          </a:p>
          <a:p>
            <a:pPr marL="0" indent="0" eaLnBrk="1" hangingPunct="1">
              <a:lnSpc>
                <a:spcPct val="90000"/>
              </a:lnSpc>
              <a:buNone/>
            </a:pPr>
            <a:r>
              <a:rPr lang="en-GB" altLang="en-US" sz="2800" dirty="0"/>
              <a:t>If you do have any concerns about your child, we are available after school in the playground. Or alternatively, please contact the office to arrange an appointment.</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685800" y="152400"/>
            <a:ext cx="6870700" cy="900113"/>
          </a:xfrm>
        </p:spPr>
        <p:txBody>
          <a:bodyPr/>
          <a:lstStyle/>
          <a:p>
            <a:r>
              <a:rPr lang="en-US" altLang="en-US" u="sng" dirty="0"/>
              <a:t>Y5/6 trips</a:t>
            </a:r>
          </a:p>
        </p:txBody>
      </p:sp>
      <p:sp>
        <p:nvSpPr>
          <p:cNvPr id="15363" name="Content Placeholder 2"/>
          <p:cNvSpPr>
            <a:spLocks noGrp="1"/>
          </p:cNvSpPr>
          <p:nvPr>
            <p:ph idx="1"/>
          </p:nvPr>
        </p:nvSpPr>
        <p:spPr>
          <a:xfrm>
            <a:off x="685800" y="2204864"/>
            <a:ext cx="7696200" cy="4535834"/>
          </a:xfrm>
        </p:spPr>
        <p:txBody>
          <a:bodyPr/>
          <a:lstStyle/>
          <a:p>
            <a:pPr marL="0" indent="0">
              <a:buNone/>
            </a:pPr>
            <a:r>
              <a:rPr lang="en-US" altLang="en-US" dirty="0"/>
              <a:t>Possible trips we are hoping to plan:</a:t>
            </a:r>
          </a:p>
          <a:p>
            <a:r>
              <a:rPr lang="en-US" altLang="en-US" dirty="0"/>
              <a:t>Trip to the REP Theatre</a:t>
            </a:r>
          </a:p>
          <a:p>
            <a:r>
              <a:rPr lang="en-US" altLang="en-US" dirty="0"/>
              <a:t>Sponsored Walk Green Park</a:t>
            </a:r>
          </a:p>
          <a:p>
            <a:pPr marL="0" indent="0">
              <a:buNone/>
            </a:pPr>
            <a:endParaRPr lang="en-US" altLang="en-US" dirty="0"/>
          </a:p>
          <a:p>
            <a:endParaRPr lang="en-US" altLang="en-US" dirty="0"/>
          </a:p>
        </p:txBody>
      </p:sp>
      <mc:AlternateContent xmlns:mc="http://schemas.openxmlformats.org/markup-compatibility/2006" xmlns:p14="http://schemas.microsoft.com/office/powerpoint/2010/main">
        <mc:Choice Requires="p14">
          <p:contentPart p14:bwMode="auto" r:id="rId2">
            <p14:nvContentPartPr>
              <p14:cNvPr id="6" name="Ink 5"/>
              <p14:cNvContentPartPr/>
              <p14:nvPr/>
            </p14:nvContentPartPr>
            <p14:xfrm>
              <a:off x="1753855" y="2826458"/>
              <a:ext cx="360" cy="360"/>
            </p14:xfrm>
          </p:contentPart>
        </mc:Choice>
        <mc:Fallback xmlns="">
          <p:pic>
            <p:nvPicPr>
              <p:cNvPr id="6" name="Ink 5"/>
              <p:cNvPicPr/>
              <p:nvPr/>
            </p:nvPicPr>
            <p:blipFill>
              <a:blip r:embed="rId3"/>
              <a:stretch>
                <a:fillRect/>
              </a:stretch>
            </p:blipFill>
            <p:spPr>
              <a:xfrm>
                <a:off x="1741975" y="2814578"/>
                <a:ext cx="24120" cy="24120"/>
              </a:xfrm>
              <a:prstGeom prst="rect">
                <a:avLst/>
              </a:prstGeom>
            </p:spPr>
          </p:pic>
        </mc:Fallback>
      </mc:AlternateContent>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3648" y="260648"/>
            <a:ext cx="6408712" cy="646331"/>
          </a:xfrm>
          <a:prstGeom prst="rect">
            <a:avLst/>
          </a:prstGeom>
          <a:noFill/>
        </p:spPr>
        <p:txBody>
          <a:bodyPr wrap="square" rtlCol="0">
            <a:spAutoFit/>
          </a:bodyPr>
          <a:lstStyle/>
          <a:p>
            <a:pPr algn="ctr"/>
            <a:r>
              <a:rPr lang="en-GB" sz="3600" u="sng" dirty="0"/>
              <a:t>Year 6 Enrichment Week </a:t>
            </a:r>
          </a:p>
        </p:txBody>
      </p:sp>
      <p:sp>
        <p:nvSpPr>
          <p:cNvPr id="3" name="TextBox 2"/>
          <p:cNvSpPr txBox="1"/>
          <p:nvPr/>
        </p:nvSpPr>
        <p:spPr>
          <a:xfrm>
            <a:off x="755576" y="1052736"/>
            <a:ext cx="7776864" cy="4801314"/>
          </a:xfrm>
          <a:prstGeom prst="rect">
            <a:avLst/>
          </a:prstGeom>
          <a:noFill/>
        </p:spPr>
        <p:txBody>
          <a:bodyPr wrap="square" rtlCol="0">
            <a:spAutoFit/>
          </a:bodyPr>
          <a:lstStyle/>
          <a:p>
            <a:r>
              <a:rPr lang="en-GB" dirty="0"/>
              <a:t>Sadly, due to increasing costs, it has been decided that there will be no residential this year.</a:t>
            </a:r>
          </a:p>
          <a:p>
            <a:r>
              <a:rPr lang="en-GB" dirty="0"/>
              <a:t>However, to celebrate the end of the children’s time at Christ the King, we will be organising an Enrichment Week.</a:t>
            </a:r>
          </a:p>
          <a:p>
            <a:r>
              <a:rPr lang="en-GB" dirty="0"/>
              <a:t>The proposed dates are Monday 29</a:t>
            </a:r>
            <a:r>
              <a:rPr lang="en-GB" baseline="30000" dirty="0"/>
              <a:t>th</a:t>
            </a:r>
            <a:r>
              <a:rPr lang="en-GB" dirty="0"/>
              <a:t> June 2026 to Friday 3rd July 2026 and we are currently looking into day trips to the following locations:</a:t>
            </a:r>
          </a:p>
          <a:p>
            <a:pPr marL="285750" indent="-285750">
              <a:buFont typeface="Arial" panose="020B0604020202020204" pitchFamily="34" charset="0"/>
              <a:buChar char="•"/>
            </a:pPr>
            <a:r>
              <a:rPr lang="en-GB" dirty="0" err="1"/>
              <a:t>Dinton</a:t>
            </a:r>
            <a:r>
              <a:rPr lang="en-GB" dirty="0"/>
              <a:t> Pastures Activity Centre</a:t>
            </a:r>
          </a:p>
          <a:p>
            <a:pPr marL="285750" indent="-285750">
              <a:buFont typeface="Arial" panose="020B0604020202020204" pitchFamily="34" charset="0"/>
              <a:buChar char="•"/>
            </a:pPr>
            <a:r>
              <a:rPr lang="en-GB" dirty="0" err="1"/>
              <a:t>Marwell</a:t>
            </a:r>
            <a:r>
              <a:rPr lang="en-GB" dirty="0"/>
              <a:t> Zoo</a:t>
            </a:r>
          </a:p>
          <a:p>
            <a:pPr marL="285750" indent="-285750">
              <a:buFont typeface="Arial" panose="020B0604020202020204" pitchFamily="34" charset="0"/>
              <a:buChar char="•"/>
            </a:pPr>
            <a:r>
              <a:rPr lang="en-GB" dirty="0" err="1"/>
              <a:t>Chessington</a:t>
            </a:r>
            <a:endParaRPr lang="en-GB" dirty="0"/>
          </a:p>
          <a:p>
            <a:pPr marL="285750" indent="-285750">
              <a:buFont typeface="Arial" panose="020B0604020202020204" pitchFamily="34" charset="0"/>
              <a:buChar char="•"/>
            </a:pPr>
            <a:r>
              <a:rPr lang="en-GB" dirty="0"/>
              <a:t>Go Ape</a:t>
            </a:r>
          </a:p>
          <a:p>
            <a:pPr marL="285750" indent="-285750">
              <a:buFont typeface="Arial" panose="020B0604020202020204" pitchFamily="34" charset="0"/>
              <a:buChar char="•"/>
            </a:pPr>
            <a:r>
              <a:rPr lang="en-GB" dirty="0"/>
              <a:t>Cinema</a:t>
            </a:r>
          </a:p>
          <a:p>
            <a:endParaRPr lang="en-GB" dirty="0"/>
          </a:p>
          <a:p>
            <a:r>
              <a:rPr lang="en-GB" dirty="0"/>
              <a:t>Obviously, there will be a cost for these activities and we can offer a payment plan. More details will follow soon.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6311064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685800" y="-171450"/>
            <a:ext cx="6870700" cy="1116013"/>
          </a:xfrm>
        </p:spPr>
        <p:txBody>
          <a:bodyPr/>
          <a:lstStyle/>
          <a:p>
            <a:r>
              <a:rPr lang="en-GB" altLang="en-US" u="sng" dirty="0"/>
              <a:t>Reading at home</a:t>
            </a:r>
          </a:p>
        </p:txBody>
      </p:sp>
      <p:sp>
        <p:nvSpPr>
          <p:cNvPr id="11267" name="Content Placeholder 2"/>
          <p:cNvSpPr>
            <a:spLocks noGrp="1"/>
          </p:cNvSpPr>
          <p:nvPr>
            <p:ph idx="1"/>
          </p:nvPr>
        </p:nvSpPr>
        <p:spPr>
          <a:xfrm>
            <a:off x="676275" y="920750"/>
            <a:ext cx="7704138" cy="3657600"/>
          </a:xfrm>
        </p:spPr>
        <p:txBody>
          <a:bodyPr/>
          <a:lstStyle/>
          <a:p>
            <a:pPr>
              <a:defRPr/>
            </a:pPr>
            <a:r>
              <a:rPr lang="en-US" sz="2500" dirty="0"/>
              <a:t>The children should be reading a range of texts (including classics and more challenging books) at home daily, approximately 20 minutes, including reading to an adult to discuss vocabulary use in context.</a:t>
            </a:r>
          </a:p>
          <a:p>
            <a:pPr>
              <a:defRPr/>
            </a:pPr>
            <a:r>
              <a:rPr lang="en-GB" altLang="en-US" sz="2500" dirty="0"/>
              <a:t> Reading records this year, the children have an opportunity to discuss their reading, in depth, with us weekly.</a:t>
            </a:r>
          </a:p>
          <a:p>
            <a:pPr>
              <a:defRPr/>
            </a:pPr>
            <a:r>
              <a:rPr lang="en-GB" altLang="en-US" sz="2500" dirty="0"/>
              <a:t>We do appreciate your support in emphasising the importance of daily reading.</a:t>
            </a:r>
          </a:p>
          <a:p>
            <a:pPr marL="0" indent="0">
              <a:buFontTx/>
              <a:buNone/>
              <a:defRPr/>
            </a:pPr>
            <a:endParaRPr lang="en-GB" altLang="en-US" sz="2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669925" y="141287"/>
            <a:ext cx="7305675" cy="1116013"/>
          </a:xfrm>
        </p:spPr>
        <p:txBody>
          <a:bodyPr/>
          <a:lstStyle/>
          <a:p>
            <a:r>
              <a:rPr lang="en-GB" altLang="en-US" u="sng" dirty="0"/>
              <a:t>Expectations in Year 5/6</a:t>
            </a:r>
          </a:p>
        </p:txBody>
      </p:sp>
      <p:sp>
        <p:nvSpPr>
          <p:cNvPr id="19459" name="Content Placeholder 2"/>
          <p:cNvSpPr>
            <a:spLocks noGrp="1"/>
          </p:cNvSpPr>
          <p:nvPr>
            <p:ph idx="1"/>
          </p:nvPr>
        </p:nvSpPr>
        <p:spPr>
          <a:xfrm>
            <a:off x="669925" y="1257300"/>
            <a:ext cx="7696200" cy="3657600"/>
          </a:xfrm>
        </p:spPr>
        <p:txBody>
          <a:bodyPr/>
          <a:lstStyle/>
          <a:p>
            <a:pPr>
              <a:defRPr/>
            </a:pPr>
            <a:r>
              <a:rPr lang="en-US" sz="2400" dirty="0"/>
              <a:t>For even the most confident of pupils (and </a:t>
            </a:r>
            <a:r>
              <a:rPr lang="en-US" sz="2400"/>
              <a:t>their parents) the </a:t>
            </a:r>
            <a:r>
              <a:rPr lang="en-US" sz="2400" dirty="0"/>
              <a:t>move into Year 5/6 can be a daunting time, but it really doesn’t have to be. Being in Year 5/6 truly is the most memorable time in your child’s primary education. It is a key moment in your child’s life; they will develop more independence, a huge amount of resilience and, most importantly, they should become very aware of who they are as both learners and as young adults.</a:t>
            </a:r>
          </a:p>
          <a:p>
            <a:pPr>
              <a:defRPr/>
            </a:pPr>
            <a:r>
              <a:rPr lang="en-US" sz="2400" dirty="0"/>
              <a:t>We do hope they will rise to the challenge!</a:t>
            </a:r>
          </a:p>
          <a:p>
            <a:pPr marL="0" indent="0">
              <a:buFontTx/>
              <a:buNone/>
              <a:defRPr/>
            </a:pPr>
            <a:endParaRPr lang="en-US" altLang="en-US"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827584" y="-243408"/>
            <a:ext cx="6870700" cy="1600200"/>
          </a:xfrm>
        </p:spPr>
        <p:txBody>
          <a:bodyPr/>
          <a:lstStyle/>
          <a:p>
            <a:pPr eaLnBrk="1" hangingPunct="1"/>
            <a:r>
              <a:rPr lang="en-GB" altLang="en-US" u="sng" dirty="0"/>
              <a:t>From you…</a:t>
            </a:r>
          </a:p>
        </p:txBody>
      </p:sp>
      <p:sp>
        <p:nvSpPr>
          <p:cNvPr id="18435" name="Rectangle 3"/>
          <p:cNvSpPr>
            <a:spLocks noGrp="1" noChangeArrowheads="1"/>
          </p:cNvSpPr>
          <p:nvPr>
            <p:ph idx="1"/>
          </p:nvPr>
        </p:nvSpPr>
        <p:spPr>
          <a:xfrm>
            <a:off x="539552" y="1700808"/>
            <a:ext cx="7696200" cy="3657600"/>
          </a:xfrm>
        </p:spPr>
        <p:txBody>
          <a:bodyPr/>
          <a:lstStyle/>
          <a:p>
            <a:pPr eaLnBrk="1" hangingPunct="1">
              <a:lnSpc>
                <a:spcPct val="90000"/>
              </a:lnSpc>
            </a:pPr>
            <a:r>
              <a:rPr lang="en-GB" altLang="en-US" sz="2800" dirty="0"/>
              <a:t>Letters for collection arrangements</a:t>
            </a:r>
          </a:p>
          <a:p>
            <a:pPr eaLnBrk="1" hangingPunct="1">
              <a:lnSpc>
                <a:spcPct val="90000"/>
              </a:lnSpc>
            </a:pPr>
            <a:r>
              <a:rPr lang="en-GB" altLang="en-US" sz="2800" dirty="0"/>
              <a:t>Information regarding absence</a:t>
            </a:r>
          </a:p>
          <a:p>
            <a:pPr eaLnBrk="1" hangingPunct="1">
              <a:lnSpc>
                <a:spcPct val="90000"/>
              </a:lnSpc>
            </a:pPr>
            <a:r>
              <a:rPr lang="en-GB" altLang="en-US" sz="2800" dirty="0"/>
              <a:t>If your child is to be excused from PE</a:t>
            </a:r>
          </a:p>
          <a:p>
            <a:pPr eaLnBrk="1" hangingPunct="1">
              <a:lnSpc>
                <a:spcPct val="90000"/>
              </a:lnSpc>
            </a:pPr>
            <a:r>
              <a:rPr lang="en-GB" altLang="en-US" sz="2800" dirty="0"/>
              <a:t>Absence requests</a:t>
            </a:r>
          </a:p>
          <a:p>
            <a:pPr eaLnBrk="1" hangingPunct="1">
              <a:lnSpc>
                <a:spcPct val="90000"/>
              </a:lnSpc>
            </a:pPr>
            <a:r>
              <a:rPr lang="en-GB" altLang="en-US" sz="2800" dirty="0"/>
              <a:t>Through calling the office or a letter 		to us which we’</a:t>
            </a:r>
            <a:r>
              <a:rPr lang="en-GB" altLang="ja-JP" sz="2800" dirty="0"/>
              <a:t>ll forward to 			the office.</a:t>
            </a:r>
          </a:p>
          <a:p>
            <a:pPr eaLnBrk="1" hangingPunct="1">
              <a:lnSpc>
                <a:spcPct val="90000"/>
              </a:lnSpc>
              <a:buFontTx/>
              <a:buNone/>
            </a:pPr>
            <a:endParaRPr lang="en-GB" altLang="en-US" dirty="0"/>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9458" name="Content Placeholder 2"/>
          <p:cNvSpPr>
            <a:spLocks noGrp="1"/>
          </p:cNvSpPr>
          <p:nvPr>
            <p:ph idx="1"/>
          </p:nvPr>
        </p:nvSpPr>
        <p:spPr>
          <a:xfrm>
            <a:off x="2411760" y="1700808"/>
            <a:ext cx="5753100" cy="3657600"/>
          </a:xfrm>
        </p:spPr>
        <p:txBody>
          <a:bodyPr/>
          <a:lstStyle/>
          <a:p>
            <a:pPr marL="0" indent="0" algn="ctr">
              <a:buFontTx/>
              <a:buNone/>
            </a:pPr>
            <a:r>
              <a:rPr lang="en-GB" altLang="en-US" sz="4800" dirty="0"/>
              <a:t>Thank you for coming!</a:t>
            </a:r>
          </a:p>
          <a:p>
            <a:pPr marL="0" indent="0" algn="ctr">
              <a:buFontTx/>
              <a:buNone/>
            </a:pPr>
            <a:r>
              <a:rPr lang="en-GB" altLang="en-US" sz="4800" dirty="0"/>
              <a:t>Any questions?</a:t>
            </a:r>
            <a:endParaRPr lang="en-GB" altLang="en-US" sz="6000" dirty="0"/>
          </a:p>
          <a:p>
            <a:pPr marL="0" indent="0" algn="ctr">
              <a:buFontTx/>
              <a:buNone/>
            </a:pPr>
            <a:endParaRPr lang="en-GB" altLang="en-US" sz="6000" dirty="0"/>
          </a:p>
        </p:txBody>
      </p:sp>
      <p:pic>
        <p:nvPicPr>
          <p:cNvPr id="19459" name="Picture 5" descr="http://ctkreading.net/wp-content/uploads/2014/10/CTK-logo.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15888"/>
            <a:ext cx="1933575"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3637</TotalTime>
  <Words>717</Words>
  <Application>Microsoft Office PowerPoint</Application>
  <PresentationFormat>On-screen Show (4:3)</PresentationFormat>
  <Paragraphs>87</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Comic Sans MS</vt:lpstr>
      <vt:lpstr>Crayons</vt:lpstr>
      <vt:lpstr>PowerPoint Presentation</vt:lpstr>
      <vt:lpstr>Overview</vt:lpstr>
      <vt:lpstr>Aims</vt:lpstr>
      <vt:lpstr>Welcome to Year 5/6!</vt:lpstr>
      <vt:lpstr>PowerPoint Presentation</vt:lpstr>
      <vt:lpstr>PowerPoint Presentation</vt:lpstr>
      <vt:lpstr>National Curriculum Tests – SATs 11th May</vt:lpstr>
      <vt:lpstr>Homework</vt:lpstr>
      <vt:lpstr>Routines and Systems</vt:lpstr>
      <vt:lpstr>Uniform</vt:lpstr>
      <vt:lpstr>Snacks and Lunch</vt:lpstr>
      <vt:lpstr>Parent / Teacher Communication</vt:lpstr>
      <vt:lpstr>Y5/6 trips</vt:lpstr>
      <vt:lpstr>PowerPoint Presentation</vt:lpstr>
      <vt:lpstr>Reading at home</vt:lpstr>
      <vt:lpstr>Expectations in Year 5/6</vt:lpstr>
      <vt:lpstr>From you…</vt:lpstr>
      <vt:lpstr>PowerPoint Presentation</vt:lpstr>
    </vt:vector>
  </TitlesOfParts>
  <Company>West Berkshire LEA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OEM Preinstalled User</dc:creator>
  <cp:lastModifiedBy>Alison Powell</cp:lastModifiedBy>
  <cp:revision>69</cp:revision>
  <dcterms:created xsi:type="dcterms:W3CDTF">2007-09-09T15:18:07Z</dcterms:created>
  <dcterms:modified xsi:type="dcterms:W3CDTF">2025-09-10T20:07:43Z</dcterms:modified>
</cp:coreProperties>
</file>