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sldIdLst>
    <p:sldId id="269" r:id="rId2"/>
    <p:sldId id="256" r:id="rId3"/>
    <p:sldId id="257" r:id="rId4"/>
    <p:sldId id="266" r:id="rId5"/>
    <p:sldId id="258" r:id="rId6"/>
    <p:sldId id="278" r:id="rId7"/>
    <p:sldId id="268" r:id="rId8"/>
    <p:sldId id="259" r:id="rId9"/>
    <p:sldId id="261" r:id="rId10"/>
    <p:sldId id="267" r:id="rId11"/>
    <p:sldId id="264" r:id="rId12"/>
    <p:sldId id="274" r:id="rId13"/>
    <p:sldId id="280" r:id="rId14"/>
    <p:sldId id="279" r:id="rId15"/>
    <p:sldId id="271" r:id="rId16"/>
    <p:sldId id="265" r:id="rId17"/>
    <p:sldId id="270" r:id="rId18"/>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Comic Sans MS" panose="030F0702030302020204" pitchFamily="66"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omic Sans MS" panose="030F0702030302020204" pitchFamily="66"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omic Sans MS" panose="030F0702030302020204" pitchFamily="66"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omic Sans MS" panose="030F0702030302020204" pitchFamily="66"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omic Sans MS" panose="030F0702030302020204" pitchFamily="66" charset="0"/>
        <a:ea typeface="MS PGothic" panose="020B0600070205080204" pitchFamily="34" charset="-128"/>
        <a:cs typeface="+mn-cs"/>
      </a:defRPr>
    </a:lvl5pPr>
    <a:lvl6pPr marL="2286000" algn="l" defTabSz="914400" rtl="0" eaLnBrk="1" latinLnBrk="0" hangingPunct="1">
      <a:defRPr kern="1200">
        <a:solidFill>
          <a:schemeClr val="tx1"/>
        </a:solidFill>
        <a:latin typeface="Comic Sans MS" panose="030F0702030302020204" pitchFamily="66" charset="0"/>
        <a:ea typeface="MS PGothic" panose="020B0600070205080204" pitchFamily="34" charset="-128"/>
        <a:cs typeface="+mn-cs"/>
      </a:defRPr>
    </a:lvl6pPr>
    <a:lvl7pPr marL="2743200" algn="l" defTabSz="914400" rtl="0" eaLnBrk="1" latinLnBrk="0" hangingPunct="1">
      <a:defRPr kern="1200">
        <a:solidFill>
          <a:schemeClr val="tx1"/>
        </a:solidFill>
        <a:latin typeface="Comic Sans MS" panose="030F0702030302020204" pitchFamily="66" charset="0"/>
        <a:ea typeface="MS PGothic" panose="020B0600070205080204" pitchFamily="34" charset="-128"/>
        <a:cs typeface="+mn-cs"/>
      </a:defRPr>
    </a:lvl7pPr>
    <a:lvl8pPr marL="3200400" algn="l" defTabSz="914400" rtl="0" eaLnBrk="1" latinLnBrk="0" hangingPunct="1">
      <a:defRPr kern="1200">
        <a:solidFill>
          <a:schemeClr val="tx1"/>
        </a:solidFill>
        <a:latin typeface="Comic Sans MS" panose="030F0702030302020204" pitchFamily="66" charset="0"/>
        <a:ea typeface="MS PGothic" panose="020B0600070205080204" pitchFamily="34" charset="-128"/>
        <a:cs typeface="+mn-cs"/>
      </a:defRPr>
    </a:lvl8pPr>
    <a:lvl9pPr marL="3657600" algn="l" defTabSz="914400" rtl="0" eaLnBrk="1" latinLnBrk="0" hangingPunct="1">
      <a:defRPr kern="1200">
        <a:solidFill>
          <a:schemeClr val="tx1"/>
        </a:solidFill>
        <a:latin typeface="Comic Sans MS" panose="030F0702030302020204" pitchFamily="66"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78" d="100"/>
          <a:sy n="78" d="100"/>
        </p:scale>
        <p:origin x="1622"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2"/>
          <p:cNvSpPr>
            <a:spLocks/>
          </p:cNvSpPr>
          <p:nvPr/>
        </p:nvSpPr>
        <p:spPr bwMode="blackWhite">
          <a:xfrm>
            <a:off x="20638" y="12700"/>
            <a:ext cx="8896350" cy="6780213"/>
          </a:xfrm>
          <a:custGeom>
            <a:avLst/>
            <a:gdLst>
              <a:gd name="T0" fmla="*/ 2147483646 w 3985"/>
              <a:gd name="T1" fmla="*/ 0 h 3619"/>
              <a:gd name="T2" fmla="*/ 0 w 3985"/>
              <a:gd name="T3" fmla="*/ 2147483646 h 3619"/>
              <a:gd name="T4" fmla="*/ 2147483646 w 3985"/>
              <a:gd name="T5" fmla="*/ 2147483646 h 3619"/>
              <a:gd name="T6" fmla="*/ 2147483646 w 3985"/>
              <a:gd name="T7" fmla="*/ 2147483646 h 3619"/>
              <a:gd name="T8" fmla="*/ 2147483646 w 3985"/>
              <a:gd name="T9" fmla="*/ 0 h 3619"/>
              <a:gd name="T10" fmla="*/ 2147483646 w 3985"/>
              <a:gd name="T11" fmla="*/ 0 h 36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85" h="3619">
                <a:moveTo>
                  <a:pt x="2822" y="0"/>
                </a:moveTo>
                <a:lnTo>
                  <a:pt x="0" y="975"/>
                </a:lnTo>
                <a:lnTo>
                  <a:pt x="2169" y="3619"/>
                </a:lnTo>
                <a:lnTo>
                  <a:pt x="3985" y="1125"/>
                </a:lnTo>
                <a:lnTo>
                  <a:pt x="282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5" name="Group 8"/>
          <p:cNvGrpSpPr>
            <a:grpSpLocks/>
          </p:cNvGrpSpPr>
          <p:nvPr/>
        </p:nvGrpSpPr>
        <p:grpSpPr bwMode="auto">
          <a:xfrm>
            <a:off x="195263" y="234950"/>
            <a:ext cx="3787775" cy="1778000"/>
            <a:chOff x="123" y="148"/>
            <a:chExt cx="2386" cy="1120"/>
          </a:xfrm>
        </p:grpSpPr>
        <p:sp>
          <p:nvSpPr>
            <p:cNvPr id="6" name="Freeform 9"/>
            <p:cNvSpPr>
              <a:spLocks/>
            </p:cNvSpPr>
            <p:nvPr userDrawn="1"/>
          </p:nvSpPr>
          <p:spPr bwMode="auto">
            <a:xfrm>
              <a:off x="177" y="177"/>
              <a:ext cx="2250" cy="1017"/>
            </a:xfrm>
            <a:custGeom>
              <a:avLst/>
              <a:gdLst>
                <a:gd name="T0" fmla="*/ 2147483646 w 794"/>
                <a:gd name="T1" fmla="*/ 694403372 h 414"/>
                <a:gd name="T2" fmla="*/ 2147483646 w 794"/>
                <a:gd name="T3" fmla="*/ 559196143 h 414"/>
                <a:gd name="T4" fmla="*/ 2147483646 w 794"/>
                <a:gd name="T5" fmla="*/ 369499068 h 414"/>
                <a:gd name="T6" fmla="*/ 1227229359 w 794"/>
                <a:gd name="T7" fmla="*/ 0 h 414"/>
                <a:gd name="T8" fmla="*/ 395806202 w 794"/>
                <a:gd name="T9" fmla="*/ 35007909 h 414"/>
                <a:gd name="T10" fmla="*/ 0 w 794"/>
                <a:gd name="T11" fmla="*/ 146040743 h 414"/>
                <a:gd name="T12" fmla="*/ 482353713 w 794"/>
                <a:gd name="T13" fmla="*/ 272727544 h 414"/>
                <a:gd name="T14" fmla="*/ 2147483646 w 794"/>
                <a:gd name="T15" fmla="*/ 719463210 h 414"/>
                <a:gd name="T16" fmla="*/ 2147483646 w 794"/>
                <a:gd name="T17" fmla="*/ 690856238 h 414"/>
                <a:gd name="T18" fmla="*/ 2147483646 w 794"/>
                <a:gd name="T19" fmla="*/ 727857307 h 414"/>
                <a:gd name="T20" fmla="*/ 2147483646 w 794"/>
                <a:gd name="T21" fmla="*/ 694403372 h 414"/>
                <a:gd name="T22" fmla="*/ 2147483646 w 794"/>
                <a:gd name="T23" fmla="*/ 694403372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7" name="Freeform 10"/>
            <p:cNvSpPr>
              <a:spLocks/>
            </p:cNvSpPr>
            <p:nvPr userDrawn="1"/>
          </p:nvSpPr>
          <p:spPr bwMode="auto">
            <a:xfrm>
              <a:off x="166" y="261"/>
              <a:ext cx="2244" cy="1007"/>
            </a:xfrm>
            <a:custGeom>
              <a:avLst/>
              <a:gdLst>
                <a:gd name="T0" fmla="*/ 35344 w 1586"/>
                <a:gd name="T1" fmla="*/ 0 h 821"/>
                <a:gd name="T2" fmla="*/ 343290 w 1586"/>
                <a:gd name="T3" fmla="*/ 13617 h 821"/>
                <a:gd name="T4" fmla="*/ 368288 w 1586"/>
                <a:gd name="T5" fmla="*/ 16740 h 821"/>
                <a:gd name="T6" fmla="*/ 409093 w 1586"/>
                <a:gd name="T7" fmla="*/ 20778 h 821"/>
                <a:gd name="T8" fmla="*/ 403681 w 1586"/>
                <a:gd name="T9" fmla="*/ 21542 h 821"/>
                <a:gd name="T10" fmla="*/ 348128 w 1586"/>
                <a:gd name="T11" fmla="*/ 20647 h 821"/>
                <a:gd name="T12" fmla="*/ 295274 w 1586"/>
                <a:gd name="T13" fmla="*/ 21281 h 821"/>
                <a:gd name="T14" fmla="*/ 10677 w 1586"/>
                <a:gd name="T15" fmla="*/ 7841 h 821"/>
                <a:gd name="T16" fmla="*/ 0 w 1586"/>
                <a:gd name="T17" fmla="*/ 3937 h 821"/>
                <a:gd name="T18" fmla="*/ 11840 w 1586"/>
                <a:gd name="T19" fmla="*/ 830 h 821"/>
                <a:gd name="T20" fmla="*/ 35344 w 1586"/>
                <a:gd name="T21" fmla="*/ 0 h 821"/>
                <a:gd name="T22" fmla="*/ 35344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8" name="Freeform 11"/>
            <p:cNvSpPr>
              <a:spLocks/>
            </p:cNvSpPr>
            <p:nvPr userDrawn="1"/>
          </p:nvSpPr>
          <p:spPr bwMode="auto">
            <a:xfrm>
              <a:off x="474" y="344"/>
              <a:ext cx="1488" cy="919"/>
            </a:xfrm>
            <a:custGeom>
              <a:avLst/>
              <a:gdLst>
                <a:gd name="T0" fmla="*/ 0 w 1049"/>
                <a:gd name="T1" fmla="*/ 8944 h 747"/>
                <a:gd name="T2" fmla="*/ 247689 w 1049"/>
                <a:gd name="T3" fmla="*/ 20574 h 747"/>
                <a:gd name="T4" fmla="*/ 252296 w 1049"/>
                <a:gd name="T5" fmla="*/ 14709 h 747"/>
                <a:gd name="T6" fmla="*/ 281842 w 1049"/>
                <a:gd name="T7" fmla="*/ 11628 h 747"/>
                <a:gd name="T8" fmla="*/ 20953 w 1049"/>
                <a:gd name="T9" fmla="*/ 0 h 747"/>
                <a:gd name="T10" fmla="*/ 0 w 1049"/>
                <a:gd name="T11" fmla="*/ 3484 h 747"/>
                <a:gd name="T12" fmla="*/ 0 w 1049"/>
                <a:gd name="T13" fmla="*/ 8944 h 747"/>
                <a:gd name="T14" fmla="*/ 0 w 1049"/>
                <a:gd name="T15" fmla="*/ 8944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9" name="Group 12"/>
            <p:cNvGrpSpPr>
              <a:grpSpLocks/>
            </p:cNvGrpSpPr>
            <p:nvPr userDrawn="1"/>
          </p:nvGrpSpPr>
          <p:grpSpPr bwMode="auto">
            <a:xfrm>
              <a:off x="123" y="148"/>
              <a:ext cx="2386" cy="1081"/>
              <a:chOff x="123" y="148"/>
              <a:chExt cx="2386" cy="1081"/>
            </a:xfrm>
          </p:grpSpPr>
          <p:sp>
            <p:nvSpPr>
              <p:cNvPr id="10" name="Freeform 13"/>
              <p:cNvSpPr>
                <a:spLocks/>
              </p:cNvSpPr>
              <p:nvPr userDrawn="1"/>
            </p:nvSpPr>
            <p:spPr bwMode="auto">
              <a:xfrm>
                <a:off x="2005" y="934"/>
                <a:ext cx="212" cy="214"/>
              </a:xfrm>
              <a:custGeom>
                <a:avLst/>
                <a:gdLst>
                  <a:gd name="T0" fmla="*/ 27831 w 150"/>
                  <a:gd name="T1" fmla="*/ 0 h 173"/>
                  <a:gd name="T2" fmla="*/ 10244 w 150"/>
                  <a:gd name="T3" fmla="*/ 1995 h 173"/>
                  <a:gd name="T4" fmla="*/ 0 w 150"/>
                  <a:gd name="T5" fmla="*/ 5205 h 173"/>
                  <a:gd name="T6" fmla="*/ 20250 w 150"/>
                  <a:gd name="T7" fmla="*/ 4811 h 173"/>
                  <a:gd name="T8" fmla="*/ 26086 w 150"/>
                  <a:gd name="T9" fmla="*/ 2542 h 173"/>
                  <a:gd name="T10" fmla="*/ 38064 w 150"/>
                  <a:gd name="T11" fmla="*/ 807 h 173"/>
                  <a:gd name="T12" fmla="*/ 27831 w 150"/>
                  <a:gd name="T13" fmla="*/ 0 h 173"/>
                  <a:gd name="T14" fmla="*/ 27831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1" name="Freeform 14"/>
              <p:cNvSpPr>
                <a:spLocks/>
              </p:cNvSpPr>
              <p:nvPr userDrawn="1"/>
            </p:nvSpPr>
            <p:spPr bwMode="auto">
              <a:xfrm>
                <a:off x="123" y="148"/>
                <a:ext cx="2386" cy="1081"/>
              </a:xfrm>
              <a:custGeom>
                <a:avLst/>
                <a:gdLst>
                  <a:gd name="T0" fmla="*/ 41132 w 1684"/>
                  <a:gd name="T1" fmla="*/ 0 h 880"/>
                  <a:gd name="T2" fmla="*/ 16630 w 1684"/>
                  <a:gd name="T3" fmla="*/ 1399 h 880"/>
                  <a:gd name="T4" fmla="*/ 0 w 1684"/>
                  <a:gd name="T5" fmla="*/ 5594 h 880"/>
                  <a:gd name="T6" fmla="*/ 17738 w 1684"/>
                  <a:gd name="T7" fmla="*/ 9648 h 880"/>
                  <a:gd name="T8" fmla="*/ 311771 w 1684"/>
                  <a:gd name="T9" fmla="*/ 23307 h 880"/>
                  <a:gd name="T10" fmla="*/ 375112 w 1684"/>
                  <a:gd name="T11" fmla="*/ 22457 h 880"/>
                  <a:gd name="T12" fmla="*/ 426438 w 1684"/>
                  <a:gd name="T13" fmla="*/ 23659 h 880"/>
                  <a:gd name="T14" fmla="*/ 444247 w 1684"/>
                  <a:gd name="T15" fmla="*/ 21749 h 880"/>
                  <a:gd name="T16" fmla="*/ 396189 w 1684"/>
                  <a:gd name="T17" fmla="*/ 17845 h 880"/>
                  <a:gd name="T18" fmla="*/ 376662 w 1684"/>
                  <a:gd name="T19" fmla="*/ 13780 h 880"/>
                  <a:gd name="T20" fmla="*/ 361251 w 1684"/>
                  <a:gd name="T21" fmla="*/ 14170 h 880"/>
                  <a:gd name="T22" fmla="*/ 379561 w 1684"/>
                  <a:gd name="T23" fmla="*/ 17845 h 880"/>
                  <a:gd name="T24" fmla="*/ 416271 w 1684"/>
                  <a:gd name="T25" fmla="*/ 21764 h 880"/>
                  <a:gd name="T26" fmla="*/ 372786 w 1684"/>
                  <a:gd name="T27" fmla="*/ 21162 h 880"/>
                  <a:gd name="T28" fmla="*/ 321512 w 1684"/>
                  <a:gd name="T29" fmla="*/ 21862 h 880"/>
                  <a:gd name="T30" fmla="*/ 331001 w 1684"/>
                  <a:gd name="T31" fmla="*/ 17463 h 880"/>
                  <a:gd name="T32" fmla="*/ 352986 w 1684"/>
                  <a:gd name="T33" fmla="*/ 14467 h 880"/>
                  <a:gd name="T34" fmla="*/ 327249 w 1684"/>
                  <a:gd name="T35" fmla="*/ 14840 h 880"/>
                  <a:gd name="T36" fmla="*/ 307297 w 1684"/>
                  <a:gd name="T37" fmla="*/ 17705 h 880"/>
                  <a:gd name="T38" fmla="*/ 300516 w 1684"/>
                  <a:gd name="T39" fmla="*/ 21274 h 880"/>
                  <a:gd name="T40" fmla="*/ 28259 w 1684"/>
                  <a:gd name="T41" fmla="*/ 8332 h 880"/>
                  <a:gd name="T42" fmla="*/ 21040 w 1684"/>
                  <a:gd name="T43" fmla="*/ 5772 h 880"/>
                  <a:gd name="T44" fmla="*/ 27157 w 1684"/>
                  <a:gd name="T45" fmla="*/ 2570 h 880"/>
                  <a:gd name="T46" fmla="*/ 57152 w 1684"/>
                  <a:gd name="T47" fmla="*/ 0 h 880"/>
                  <a:gd name="T48" fmla="*/ 41132 w 1684"/>
                  <a:gd name="T49" fmla="*/ 0 h 880"/>
                  <a:gd name="T50" fmla="*/ 41132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2" name="Freeform 15"/>
              <p:cNvSpPr>
                <a:spLocks/>
              </p:cNvSpPr>
              <p:nvPr userDrawn="1"/>
            </p:nvSpPr>
            <p:spPr bwMode="auto">
              <a:xfrm>
                <a:off x="324" y="158"/>
                <a:ext cx="1686" cy="614"/>
              </a:xfrm>
              <a:custGeom>
                <a:avLst/>
                <a:gdLst>
                  <a:gd name="T0" fmla="*/ 26398 w 1190"/>
                  <a:gd name="T1" fmla="*/ 0 h 500"/>
                  <a:gd name="T2" fmla="*/ 313766 w 1190"/>
                  <a:gd name="T3" fmla="*/ 13102 h 500"/>
                  <a:gd name="T4" fmla="*/ 283514 w 1190"/>
                  <a:gd name="T5" fmla="*/ 13367 h 500"/>
                  <a:gd name="T6" fmla="*/ 0 w 1190"/>
                  <a:gd name="T7" fmla="*/ 721 h 500"/>
                  <a:gd name="T8" fmla="*/ 26398 w 1190"/>
                  <a:gd name="T9" fmla="*/ 0 h 500"/>
                  <a:gd name="T10" fmla="*/ 26398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3" name="Freeform 16"/>
              <p:cNvSpPr>
                <a:spLocks/>
              </p:cNvSpPr>
              <p:nvPr userDrawn="1"/>
            </p:nvSpPr>
            <p:spPr bwMode="auto">
              <a:xfrm>
                <a:off x="409" y="251"/>
                <a:ext cx="227" cy="410"/>
              </a:xfrm>
              <a:custGeom>
                <a:avLst/>
                <a:gdLst>
                  <a:gd name="T0" fmla="*/ 31322 w 160"/>
                  <a:gd name="T1" fmla="*/ 0 h 335"/>
                  <a:gd name="T2" fmla="*/ 5129 w 160"/>
                  <a:gd name="T3" fmla="*/ 2702 h 335"/>
                  <a:gd name="T4" fmla="*/ 0 w 160"/>
                  <a:gd name="T5" fmla="*/ 5820 h 335"/>
                  <a:gd name="T6" fmla="*/ 8988 w 160"/>
                  <a:gd name="T7" fmla="*/ 7956 h 335"/>
                  <a:gd name="T8" fmla="*/ 25255 w 160"/>
                  <a:gd name="T9" fmla="*/ 8483 h 335"/>
                  <a:gd name="T10" fmla="*/ 20505 w 160"/>
                  <a:gd name="T11" fmla="*/ 3885 h 335"/>
                  <a:gd name="T12" fmla="*/ 43085 w 160"/>
                  <a:gd name="T13" fmla="*/ 443 h 335"/>
                  <a:gd name="T14" fmla="*/ 31322 w 160"/>
                  <a:gd name="T15" fmla="*/ 0 h 335"/>
                  <a:gd name="T16" fmla="*/ 31322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4" name="Freeform 17"/>
              <p:cNvSpPr>
                <a:spLocks/>
              </p:cNvSpPr>
              <p:nvPr userDrawn="1"/>
            </p:nvSpPr>
            <p:spPr bwMode="auto">
              <a:xfrm>
                <a:off x="846" y="536"/>
                <a:ext cx="691" cy="364"/>
              </a:xfrm>
              <a:custGeom>
                <a:avLst/>
                <a:gdLst>
                  <a:gd name="T0" fmla="*/ 3622 w 489"/>
                  <a:gd name="T1" fmla="*/ 940 h 296"/>
                  <a:gd name="T2" fmla="*/ 40363 w 489"/>
                  <a:gd name="T3" fmla="*/ 1815 h 296"/>
                  <a:gd name="T4" fmla="*/ 81901 w 489"/>
                  <a:gd name="T5" fmla="*/ 3754 h 296"/>
                  <a:gd name="T6" fmla="*/ 111231 w 489"/>
                  <a:gd name="T7" fmla="*/ 6657 h 296"/>
                  <a:gd name="T8" fmla="*/ 82397 w 489"/>
                  <a:gd name="T9" fmla="*/ 6295 h 296"/>
                  <a:gd name="T10" fmla="*/ 35036 w 489"/>
                  <a:gd name="T11" fmla="*/ 4000 h 296"/>
                  <a:gd name="T12" fmla="*/ 12608 w 489"/>
                  <a:gd name="T13" fmla="*/ 2188 h 296"/>
                  <a:gd name="T14" fmla="*/ 26967 w 489"/>
                  <a:gd name="T15" fmla="*/ 4459 h 296"/>
                  <a:gd name="T16" fmla="*/ 68733 w 489"/>
                  <a:gd name="T17" fmla="*/ 7380 h 296"/>
                  <a:gd name="T18" fmla="*/ 117729 w 489"/>
                  <a:gd name="T19" fmla="*/ 8119 h 296"/>
                  <a:gd name="T20" fmla="*/ 123567 w 489"/>
                  <a:gd name="T21" fmla="*/ 6129 h 296"/>
                  <a:gd name="T22" fmla="*/ 99593 w 489"/>
                  <a:gd name="T23" fmla="*/ 3296 h 296"/>
                  <a:gd name="T24" fmla="*/ 42915 w 489"/>
                  <a:gd name="T25" fmla="*/ 475 h 296"/>
                  <a:gd name="T26" fmla="*/ 0 w 489"/>
                  <a:gd name="T27" fmla="*/ 0 h 296"/>
                  <a:gd name="T28" fmla="*/ 3622 w 489"/>
                  <a:gd name="T29" fmla="*/ 940 h 296"/>
                  <a:gd name="T30" fmla="*/ 3622 w 489"/>
                  <a:gd name="T31" fmla="*/ 940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grpSp>
      <p:grpSp>
        <p:nvGrpSpPr>
          <p:cNvPr id="15" name="Group 18"/>
          <p:cNvGrpSpPr>
            <a:grpSpLocks/>
          </p:cNvGrpSpPr>
          <p:nvPr/>
        </p:nvGrpSpPr>
        <p:grpSpPr bwMode="auto">
          <a:xfrm>
            <a:off x="7915275" y="4368800"/>
            <a:ext cx="742950" cy="1058863"/>
            <a:chOff x="4986" y="2752"/>
            <a:chExt cx="468" cy="667"/>
          </a:xfrm>
        </p:grpSpPr>
        <p:sp>
          <p:nvSpPr>
            <p:cNvPr id="16" name="Freeform 19"/>
            <p:cNvSpPr>
              <a:spLocks/>
            </p:cNvSpPr>
            <p:nvPr userDrawn="1"/>
          </p:nvSpPr>
          <p:spPr bwMode="auto">
            <a:xfrm rot="7320404">
              <a:off x="4909" y="2936"/>
              <a:ext cx="629" cy="293"/>
            </a:xfrm>
            <a:custGeom>
              <a:avLst/>
              <a:gdLst>
                <a:gd name="T0" fmla="*/ 19 w 794"/>
                <a:gd name="T1" fmla="*/ 1 h 414"/>
                <a:gd name="T2" fmla="*/ 17 w 794"/>
                <a:gd name="T3" fmla="*/ 1 h 414"/>
                <a:gd name="T4" fmla="*/ 13 w 794"/>
                <a:gd name="T5" fmla="*/ 1 h 414"/>
                <a:gd name="T6" fmla="*/ 2 w 794"/>
                <a:gd name="T7" fmla="*/ 0 h 414"/>
                <a:gd name="T8" fmla="*/ 2 w 794"/>
                <a:gd name="T9" fmla="*/ 1 h 414"/>
                <a:gd name="T10" fmla="*/ 0 w 794"/>
                <a:gd name="T11" fmla="*/ 1 h 414"/>
                <a:gd name="T12" fmla="*/ 2 w 794"/>
                <a:gd name="T13" fmla="*/ 1 h 414"/>
                <a:gd name="T14" fmla="*/ 13 w 794"/>
                <a:gd name="T15" fmla="*/ 1 h 414"/>
                <a:gd name="T16" fmla="*/ 17 w 794"/>
                <a:gd name="T17" fmla="*/ 1 h 414"/>
                <a:gd name="T18" fmla="*/ 19 w 794"/>
                <a:gd name="T19" fmla="*/ 1 h 414"/>
                <a:gd name="T20" fmla="*/ 19 w 794"/>
                <a:gd name="T21" fmla="*/ 1 h 414"/>
                <a:gd name="T22" fmla="*/ 19 w 794"/>
                <a:gd name="T23" fmla="*/ 1 h 4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7" name="Freeform 20"/>
            <p:cNvSpPr>
              <a:spLocks/>
            </p:cNvSpPr>
            <p:nvPr userDrawn="1"/>
          </p:nvSpPr>
          <p:spPr bwMode="auto">
            <a:xfrm rot="7320404">
              <a:off x="4893" y="2923"/>
              <a:ext cx="627" cy="290"/>
            </a:xfrm>
            <a:custGeom>
              <a:avLst/>
              <a:gdLst>
                <a:gd name="T0" fmla="*/ 0 w 1586"/>
                <a:gd name="T1" fmla="*/ 0 h 821"/>
                <a:gd name="T2" fmla="*/ 0 w 1586"/>
                <a:gd name="T3" fmla="*/ 0 h 821"/>
                <a:gd name="T4" fmla="*/ 0 w 1586"/>
                <a:gd name="T5" fmla="*/ 0 h 821"/>
                <a:gd name="T6" fmla="*/ 0 w 1586"/>
                <a:gd name="T7" fmla="*/ 0 h 821"/>
                <a:gd name="T8" fmla="*/ 0 w 1586"/>
                <a:gd name="T9" fmla="*/ 0 h 821"/>
                <a:gd name="T10" fmla="*/ 0 w 1586"/>
                <a:gd name="T11" fmla="*/ 0 h 821"/>
                <a:gd name="T12" fmla="*/ 0 w 1586"/>
                <a:gd name="T13" fmla="*/ 0 h 821"/>
                <a:gd name="T14" fmla="*/ 0 w 1586"/>
                <a:gd name="T15" fmla="*/ 0 h 821"/>
                <a:gd name="T16" fmla="*/ 0 w 1586"/>
                <a:gd name="T17" fmla="*/ 0 h 821"/>
                <a:gd name="T18" fmla="*/ 0 w 1586"/>
                <a:gd name="T19" fmla="*/ 0 h 821"/>
                <a:gd name="T20" fmla="*/ 0 w 1586"/>
                <a:gd name="T21" fmla="*/ 0 h 821"/>
                <a:gd name="T22" fmla="*/ 0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8" name="Freeform 21"/>
            <p:cNvSpPr>
              <a:spLocks/>
            </p:cNvSpPr>
            <p:nvPr userDrawn="1"/>
          </p:nvSpPr>
          <p:spPr bwMode="auto">
            <a:xfrm rot="7320404">
              <a:off x="5000" y="2913"/>
              <a:ext cx="416" cy="265"/>
            </a:xfrm>
            <a:custGeom>
              <a:avLst/>
              <a:gdLst>
                <a:gd name="T0" fmla="*/ 0 w 1049"/>
                <a:gd name="T1" fmla="*/ 0 h 747"/>
                <a:gd name="T2" fmla="*/ 0 w 1049"/>
                <a:gd name="T3" fmla="*/ 0 h 747"/>
                <a:gd name="T4" fmla="*/ 0 w 1049"/>
                <a:gd name="T5" fmla="*/ 0 h 747"/>
                <a:gd name="T6" fmla="*/ 0 w 1049"/>
                <a:gd name="T7" fmla="*/ 0 h 747"/>
                <a:gd name="T8" fmla="*/ 0 w 1049"/>
                <a:gd name="T9" fmla="*/ 0 h 747"/>
                <a:gd name="T10" fmla="*/ 0 w 1049"/>
                <a:gd name="T11" fmla="*/ 0 h 747"/>
                <a:gd name="T12" fmla="*/ 0 w 1049"/>
                <a:gd name="T13" fmla="*/ 0 h 747"/>
                <a:gd name="T14" fmla="*/ 0 w 1049"/>
                <a:gd name="T15" fmla="*/ 0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9" name="Group 22"/>
            <p:cNvGrpSpPr>
              <a:grpSpLocks/>
            </p:cNvGrpSpPr>
            <p:nvPr userDrawn="1"/>
          </p:nvGrpSpPr>
          <p:grpSpPr bwMode="auto">
            <a:xfrm>
              <a:off x="4986" y="2752"/>
              <a:ext cx="470" cy="667"/>
              <a:chOff x="4986" y="2752"/>
              <a:chExt cx="470" cy="667"/>
            </a:xfrm>
          </p:grpSpPr>
          <p:sp>
            <p:nvSpPr>
              <p:cNvPr id="20" name="Freeform 23"/>
              <p:cNvSpPr>
                <a:spLocks/>
              </p:cNvSpPr>
              <p:nvPr userDrawn="1"/>
            </p:nvSpPr>
            <p:spPr bwMode="auto">
              <a:xfrm rot="7320404">
                <a:off x="4987" y="3190"/>
                <a:ext cx="59" cy="61"/>
              </a:xfrm>
              <a:custGeom>
                <a:avLst/>
                <a:gdLst>
                  <a:gd name="T0" fmla="*/ 0 w 150"/>
                  <a:gd name="T1" fmla="*/ 0 h 173"/>
                  <a:gd name="T2" fmla="*/ 0 w 150"/>
                  <a:gd name="T3" fmla="*/ 0 h 173"/>
                  <a:gd name="T4" fmla="*/ 0 w 150"/>
                  <a:gd name="T5" fmla="*/ 0 h 173"/>
                  <a:gd name="T6" fmla="*/ 0 w 150"/>
                  <a:gd name="T7" fmla="*/ 0 h 173"/>
                  <a:gd name="T8" fmla="*/ 0 w 150"/>
                  <a:gd name="T9" fmla="*/ 0 h 173"/>
                  <a:gd name="T10" fmla="*/ 0 w 150"/>
                  <a:gd name="T11" fmla="*/ 0 h 173"/>
                  <a:gd name="T12" fmla="*/ 0 w 150"/>
                  <a:gd name="T13" fmla="*/ 0 h 173"/>
                  <a:gd name="T14" fmla="*/ 0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1" name="Freeform 24"/>
              <p:cNvSpPr>
                <a:spLocks/>
              </p:cNvSpPr>
              <p:nvPr userDrawn="1"/>
            </p:nvSpPr>
            <p:spPr bwMode="auto">
              <a:xfrm rot="7320404">
                <a:off x="4887" y="2930"/>
                <a:ext cx="667" cy="311"/>
              </a:xfrm>
              <a:custGeom>
                <a:avLst/>
                <a:gdLst>
                  <a:gd name="T0" fmla="*/ 0 w 1684"/>
                  <a:gd name="T1" fmla="*/ 0 h 880"/>
                  <a:gd name="T2" fmla="*/ 0 w 1684"/>
                  <a:gd name="T3" fmla="*/ 0 h 880"/>
                  <a:gd name="T4" fmla="*/ 0 w 1684"/>
                  <a:gd name="T5" fmla="*/ 0 h 880"/>
                  <a:gd name="T6" fmla="*/ 0 w 1684"/>
                  <a:gd name="T7" fmla="*/ 0 h 880"/>
                  <a:gd name="T8" fmla="*/ 0 w 1684"/>
                  <a:gd name="T9" fmla="*/ 0 h 880"/>
                  <a:gd name="T10" fmla="*/ 0 w 1684"/>
                  <a:gd name="T11" fmla="*/ 0 h 880"/>
                  <a:gd name="T12" fmla="*/ 0 w 1684"/>
                  <a:gd name="T13" fmla="*/ 0 h 880"/>
                  <a:gd name="T14" fmla="*/ 0 w 1684"/>
                  <a:gd name="T15" fmla="*/ 0 h 880"/>
                  <a:gd name="T16" fmla="*/ 0 w 1684"/>
                  <a:gd name="T17" fmla="*/ 0 h 880"/>
                  <a:gd name="T18" fmla="*/ 0 w 1684"/>
                  <a:gd name="T19" fmla="*/ 0 h 880"/>
                  <a:gd name="T20" fmla="*/ 0 w 1684"/>
                  <a:gd name="T21" fmla="*/ 0 h 880"/>
                  <a:gd name="T22" fmla="*/ 0 w 1684"/>
                  <a:gd name="T23" fmla="*/ 0 h 880"/>
                  <a:gd name="T24" fmla="*/ 0 w 1684"/>
                  <a:gd name="T25" fmla="*/ 0 h 880"/>
                  <a:gd name="T26" fmla="*/ 0 w 1684"/>
                  <a:gd name="T27" fmla="*/ 0 h 880"/>
                  <a:gd name="T28" fmla="*/ 0 w 1684"/>
                  <a:gd name="T29" fmla="*/ 0 h 880"/>
                  <a:gd name="T30" fmla="*/ 0 w 1684"/>
                  <a:gd name="T31" fmla="*/ 0 h 880"/>
                  <a:gd name="T32" fmla="*/ 0 w 1684"/>
                  <a:gd name="T33" fmla="*/ 0 h 880"/>
                  <a:gd name="T34" fmla="*/ 0 w 1684"/>
                  <a:gd name="T35" fmla="*/ 0 h 880"/>
                  <a:gd name="T36" fmla="*/ 0 w 1684"/>
                  <a:gd name="T37" fmla="*/ 0 h 880"/>
                  <a:gd name="T38" fmla="*/ 0 w 1684"/>
                  <a:gd name="T39" fmla="*/ 0 h 880"/>
                  <a:gd name="T40" fmla="*/ 0 w 1684"/>
                  <a:gd name="T41" fmla="*/ 0 h 880"/>
                  <a:gd name="T42" fmla="*/ 0 w 1684"/>
                  <a:gd name="T43" fmla="*/ 0 h 880"/>
                  <a:gd name="T44" fmla="*/ 0 w 1684"/>
                  <a:gd name="T45" fmla="*/ 0 h 880"/>
                  <a:gd name="T46" fmla="*/ 0 w 1684"/>
                  <a:gd name="T47" fmla="*/ 0 h 880"/>
                  <a:gd name="T48" fmla="*/ 0 w 1684"/>
                  <a:gd name="T49" fmla="*/ 0 h 880"/>
                  <a:gd name="T50" fmla="*/ 0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2" name="Freeform 25"/>
              <p:cNvSpPr>
                <a:spLocks/>
              </p:cNvSpPr>
              <p:nvPr userDrawn="1"/>
            </p:nvSpPr>
            <p:spPr bwMode="auto">
              <a:xfrm rot="7320404">
                <a:off x="5062" y="2997"/>
                <a:ext cx="472" cy="176"/>
              </a:xfrm>
              <a:custGeom>
                <a:avLst/>
                <a:gdLst>
                  <a:gd name="T0" fmla="*/ 0 w 1190"/>
                  <a:gd name="T1" fmla="*/ 0 h 500"/>
                  <a:gd name="T2" fmla="*/ 0 w 1190"/>
                  <a:gd name="T3" fmla="*/ 0 h 500"/>
                  <a:gd name="T4" fmla="*/ 0 w 1190"/>
                  <a:gd name="T5" fmla="*/ 0 h 500"/>
                  <a:gd name="T6" fmla="*/ 0 w 1190"/>
                  <a:gd name="T7" fmla="*/ 0 h 500"/>
                  <a:gd name="T8" fmla="*/ 0 w 1190"/>
                  <a:gd name="T9" fmla="*/ 0 h 500"/>
                  <a:gd name="T10" fmla="*/ 0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3" name="Freeform 26"/>
              <p:cNvSpPr>
                <a:spLocks/>
              </p:cNvSpPr>
              <p:nvPr userDrawn="1"/>
            </p:nvSpPr>
            <p:spPr bwMode="auto">
              <a:xfrm rot="7320404">
                <a:off x="5365" y="2873"/>
                <a:ext cx="63" cy="118"/>
              </a:xfrm>
              <a:custGeom>
                <a:avLst/>
                <a:gdLst>
                  <a:gd name="T0" fmla="*/ 0 w 160"/>
                  <a:gd name="T1" fmla="*/ 0 h 335"/>
                  <a:gd name="T2" fmla="*/ 0 w 160"/>
                  <a:gd name="T3" fmla="*/ 0 h 335"/>
                  <a:gd name="T4" fmla="*/ 0 w 160"/>
                  <a:gd name="T5" fmla="*/ 0 h 335"/>
                  <a:gd name="T6" fmla="*/ 0 w 160"/>
                  <a:gd name="T7" fmla="*/ 0 h 335"/>
                  <a:gd name="T8" fmla="*/ 0 w 160"/>
                  <a:gd name="T9" fmla="*/ 0 h 335"/>
                  <a:gd name="T10" fmla="*/ 0 w 160"/>
                  <a:gd name="T11" fmla="*/ 0 h 335"/>
                  <a:gd name="T12" fmla="*/ 0 w 160"/>
                  <a:gd name="T13" fmla="*/ 0 h 335"/>
                  <a:gd name="T14" fmla="*/ 0 w 160"/>
                  <a:gd name="T15" fmla="*/ 0 h 335"/>
                  <a:gd name="T16" fmla="*/ 0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24" name="Freeform 27"/>
              <p:cNvSpPr>
                <a:spLocks/>
              </p:cNvSpPr>
              <p:nvPr userDrawn="1"/>
            </p:nvSpPr>
            <p:spPr bwMode="auto">
              <a:xfrm rot="7320404">
                <a:off x="5137" y="3000"/>
                <a:ext cx="193" cy="104"/>
              </a:xfrm>
              <a:custGeom>
                <a:avLst/>
                <a:gdLst>
                  <a:gd name="T0" fmla="*/ 0 w 489"/>
                  <a:gd name="T1" fmla="*/ 0 h 296"/>
                  <a:gd name="T2" fmla="*/ 0 w 489"/>
                  <a:gd name="T3" fmla="*/ 0 h 296"/>
                  <a:gd name="T4" fmla="*/ 0 w 489"/>
                  <a:gd name="T5" fmla="*/ 0 h 296"/>
                  <a:gd name="T6" fmla="*/ 0 w 489"/>
                  <a:gd name="T7" fmla="*/ 0 h 296"/>
                  <a:gd name="T8" fmla="*/ 0 w 489"/>
                  <a:gd name="T9" fmla="*/ 0 h 296"/>
                  <a:gd name="T10" fmla="*/ 0 w 489"/>
                  <a:gd name="T11" fmla="*/ 0 h 296"/>
                  <a:gd name="T12" fmla="*/ 0 w 489"/>
                  <a:gd name="T13" fmla="*/ 0 h 296"/>
                  <a:gd name="T14" fmla="*/ 0 w 489"/>
                  <a:gd name="T15" fmla="*/ 0 h 296"/>
                  <a:gd name="T16" fmla="*/ 0 w 489"/>
                  <a:gd name="T17" fmla="*/ 0 h 296"/>
                  <a:gd name="T18" fmla="*/ 0 w 489"/>
                  <a:gd name="T19" fmla="*/ 0 h 296"/>
                  <a:gd name="T20" fmla="*/ 0 w 489"/>
                  <a:gd name="T21" fmla="*/ 0 h 296"/>
                  <a:gd name="T22" fmla="*/ 0 w 489"/>
                  <a:gd name="T23" fmla="*/ 0 h 296"/>
                  <a:gd name="T24" fmla="*/ 0 w 489"/>
                  <a:gd name="T25" fmla="*/ 0 h 296"/>
                  <a:gd name="T26" fmla="*/ 0 w 489"/>
                  <a:gd name="T27" fmla="*/ 0 h 296"/>
                  <a:gd name="T28" fmla="*/ 0 w 489"/>
                  <a:gd name="T29" fmla="*/ 0 h 296"/>
                  <a:gd name="T30" fmla="*/ 0 w 489"/>
                  <a:gd name="T31" fmla="*/ 0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grpSp>
      <p:sp>
        <p:nvSpPr>
          <p:cNvPr id="25" name="Freeform 28"/>
          <p:cNvSpPr>
            <a:spLocks/>
          </p:cNvSpPr>
          <p:nvPr/>
        </p:nvSpPr>
        <p:spPr bwMode="auto">
          <a:xfrm>
            <a:off x="901700" y="5054600"/>
            <a:ext cx="6807200" cy="728663"/>
          </a:xfrm>
          <a:custGeom>
            <a:avLst/>
            <a:gdLst>
              <a:gd name="T0" fmla="*/ 0 w 4288"/>
              <a:gd name="T1" fmla="*/ 0 h 459"/>
              <a:gd name="T2" fmla="*/ 2147483646 w 4288"/>
              <a:gd name="T3" fmla="*/ 2147483646 h 459"/>
              <a:gd name="T4" fmla="*/ 2147483646 w 4288"/>
              <a:gd name="T5" fmla="*/ 2147483646 h 459"/>
              <a:gd name="T6" fmla="*/ 2147483646 w 4288"/>
              <a:gd name="T7" fmla="*/ 2147483646 h 459"/>
              <a:gd name="T8" fmla="*/ 2147483646 w 4288"/>
              <a:gd name="T9" fmla="*/ 2147483646 h 459"/>
              <a:gd name="T10" fmla="*/ 2147483646 w 4288"/>
              <a:gd name="T11" fmla="*/ 2147483646 h 459"/>
              <a:gd name="T12" fmla="*/ 2147483646 w 4288"/>
              <a:gd name="T13" fmla="*/ 2147483646 h 4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200" cap="flat" cmpd="sng">
            <a:solidFill>
              <a:schemeClr val="folHlink"/>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6" name="Freeform 29"/>
          <p:cNvSpPr>
            <a:spLocks/>
          </p:cNvSpPr>
          <p:nvPr/>
        </p:nvSpPr>
        <p:spPr bwMode="auto">
          <a:xfrm>
            <a:off x="4076700" y="1930400"/>
            <a:ext cx="889000" cy="381000"/>
          </a:xfrm>
          <a:custGeom>
            <a:avLst/>
            <a:gdLst>
              <a:gd name="T0" fmla="*/ 0 w 560"/>
              <a:gd name="T1" fmla="*/ 2147483646 h 240"/>
              <a:gd name="T2" fmla="*/ 2147483646 w 560"/>
              <a:gd name="T3" fmla="*/ 2147483646 h 240"/>
              <a:gd name="T4" fmla="*/ 2147483646 w 560"/>
              <a:gd name="T5" fmla="*/ 2147483646 h 240"/>
              <a:gd name="T6" fmla="*/ 2147483646 w 560"/>
              <a:gd name="T7" fmla="*/ 2147483646 h 24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300" cmpd="sng">
            <a:solidFill>
              <a:schemeClr val="tx2"/>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9699" name="Rectangle 3"/>
          <p:cNvSpPr>
            <a:spLocks noGrp="1" noChangeArrowheads="1"/>
          </p:cNvSpPr>
          <p:nvPr>
            <p:ph type="ctrTitle"/>
          </p:nvPr>
        </p:nvSpPr>
        <p:spPr>
          <a:xfrm>
            <a:off x="1371600" y="1511300"/>
            <a:ext cx="6400800" cy="2273300"/>
          </a:xfrm>
          <a:effectLst>
            <a:outerShdw dist="45791" dir="2021404" algn="ctr" rotWithShape="0">
              <a:schemeClr val="bg2"/>
            </a:outerShdw>
          </a:effectLst>
        </p:spPr>
        <p:txBody>
          <a:bodyPr/>
          <a:lstStyle>
            <a:lvl1pPr>
              <a:defRPr>
                <a:solidFill>
                  <a:schemeClr val="tx2"/>
                </a:solidFill>
                <a:effectLst>
                  <a:outerShdw blurRad="38100" dist="38100" dir="2700000" algn="tl">
                    <a:srgbClr val="C0C0C0"/>
                  </a:outerShdw>
                </a:effectLst>
              </a:defRPr>
            </a:lvl1pPr>
          </a:lstStyle>
          <a:p>
            <a:r>
              <a:rPr lang="en-GB"/>
              <a:t>Click to edit Master title style</a:t>
            </a:r>
          </a:p>
        </p:txBody>
      </p:sp>
      <p:sp>
        <p:nvSpPr>
          <p:cNvPr id="29700" name="Rectangle 4"/>
          <p:cNvSpPr>
            <a:spLocks noGrp="1" noChangeArrowheads="1"/>
          </p:cNvSpPr>
          <p:nvPr>
            <p:ph type="subTitle" idx="1"/>
          </p:nvPr>
        </p:nvSpPr>
        <p:spPr>
          <a:xfrm>
            <a:off x="1549400" y="4051300"/>
            <a:ext cx="6032500" cy="1003300"/>
          </a:xfrm>
        </p:spPr>
        <p:txBody>
          <a:bodyPr/>
          <a:lstStyle>
            <a:lvl1pPr marL="0" indent="0" algn="ctr">
              <a:buFontTx/>
              <a:buNone/>
              <a:defRPr sz="2800">
                <a:effectLst>
                  <a:outerShdw blurRad="38100" dist="38100" dir="2700000" algn="tl">
                    <a:srgbClr val="C0C0C0"/>
                  </a:outerShdw>
                </a:effectLst>
              </a:defRPr>
            </a:lvl1pPr>
          </a:lstStyle>
          <a:p>
            <a:r>
              <a:rPr lang="en-GB"/>
              <a:t>Click to edit Master subtitle style</a:t>
            </a:r>
          </a:p>
        </p:txBody>
      </p:sp>
      <p:sp>
        <p:nvSpPr>
          <p:cNvPr id="27" name="Rectangle 5"/>
          <p:cNvSpPr>
            <a:spLocks noGrp="1" noChangeArrowheads="1"/>
          </p:cNvSpPr>
          <p:nvPr>
            <p:ph type="dt" sz="half" idx="10"/>
          </p:nvPr>
        </p:nvSpPr>
        <p:spPr>
          <a:xfrm>
            <a:off x="685800" y="6248400"/>
            <a:ext cx="1905000" cy="457200"/>
          </a:xfrm>
        </p:spPr>
        <p:txBody>
          <a:bodyPr/>
          <a:lstStyle>
            <a:lvl1pPr>
              <a:defRPr/>
            </a:lvl1pPr>
          </a:lstStyle>
          <a:p>
            <a:pPr>
              <a:defRPr/>
            </a:pPr>
            <a:endParaRPr lang="en-GB"/>
          </a:p>
        </p:txBody>
      </p:sp>
      <p:sp>
        <p:nvSpPr>
          <p:cNvPr id="28" name="Rectangle 6"/>
          <p:cNvSpPr>
            <a:spLocks noGrp="1" noChangeArrowheads="1"/>
          </p:cNvSpPr>
          <p:nvPr>
            <p:ph type="ftr" sz="quarter" idx="11"/>
          </p:nvPr>
        </p:nvSpPr>
        <p:spPr>
          <a:xfrm>
            <a:off x="3124200" y="6248400"/>
            <a:ext cx="2895600" cy="457200"/>
          </a:xfrm>
        </p:spPr>
        <p:txBody>
          <a:bodyPr/>
          <a:lstStyle>
            <a:lvl1pPr>
              <a:defRPr/>
            </a:lvl1pPr>
          </a:lstStyle>
          <a:p>
            <a:pPr>
              <a:defRPr/>
            </a:pPr>
            <a:endParaRPr lang="en-GB"/>
          </a:p>
        </p:txBody>
      </p:sp>
      <p:sp>
        <p:nvSpPr>
          <p:cNvPr id="29" name="Rectangle 7"/>
          <p:cNvSpPr>
            <a:spLocks noGrp="1" noChangeArrowheads="1"/>
          </p:cNvSpPr>
          <p:nvPr>
            <p:ph type="sldNum" sz="quarter" idx="12"/>
          </p:nvPr>
        </p:nvSpPr>
        <p:spPr>
          <a:xfrm>
            <a:off x="6553200" y="6248400"/>
            <a:ext cx="1905000" cy="457200"/>
          </a:xfrm>
        </p:spPr>
        <p:txBody>
          <a:bodyPr/>
          <a:lstStyle>
            <a:lvl1pPr>
              <a:defRPr/>
            </a:lvl1pPr>
          </a:lstStyle>
          <a:p>
            <a:pPr>
              <a:defRPr/>
            </a:pPr>
            <a:fld id="{6D02FBBE-B9EF-464E-8766-7F457295DC84}" type="slidenum">
              <a:rPr lang="en-GB" altLang="en-US"/>
              <a:pPr>
                <a:defRPr/>
              </a:pPr>
              <a:t>‹#›</a:t>
            </a:fld>
            <a:endParaRPr lang="en-GB" altLang="en-US"/>
          </a:p>
        </p:txBody>
      </p:sp>
    </p:spTree>
    <p:extLst>
      <p:ext uri="{BB962C8B-B14F-4D97-AF65-F5344CB8AC3E}">
        <p14:creationId xmlns:p14="http://schemas.microsoft.com/office/powerpoint/2010/main" val="3459950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5"/>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ftr" sz="quarter" idx="11"/>
          </p:nvPr>
        </p:nvSpPr>
        <p:spPr>
          <a:ln/>
        </p:spPr>
        <p:txBody>
          <a:bodyPr/>
          <a:lstStyle>
            <a:lvl1pPr>
              <a:defRPr/>
            </a:lvl1pPr>
          </a:lstStyle>
          <a:p>
            <a:pPr>
              <a:defRPr/>
            </a:pPr>
            <a:endParaRPr lang="en-GB"/>
          </a:p>
        </p:txBody>
      </p:sp>
      <p:sp>
        <p:nvSpPr>
          <p:cNvPr id="6" name="Rectangle 7"/>
          <p:cNvSpPr>
            <a:spLocks noGrp="1" noChangeArrowheads="1"/>
          </p:cNvSpPr>
          <p:nvPr>
            <p:ph type="sldNum" sz="quarter" idx="12"/>
          </p:nvPr>
        </p:nvSpPr>
        <p:spPr>
          <a:ln/>
        </p:spPr>
        <p:txBody>
          <a:bodyPr/>
          <a:lstStyle>
            <a:lvl1pPr>
              <a:defRPr/>
            </a:lvl1pPr>
          </a:lstStyle>
          <a:p>
            <a:pPr>
              <a:defRPr/>
            </a:pPr>
            <a:fld id="{7C6BDCA7-0773-4E51-8D85-0C60732179F3}" type="slidenum">
              <a:rPr lang="en-GB" altLang="en-US"/>
              <a:pPr>
                <a:defRPr/>
              </a:pPr>
              <a:t>‹#›</a:t>
            </a:fld>
            <a:endParaRPr lang="en-GB" altLang="en-US"/>
          </a:p>
        </p:txBody>
      </p:sp>
    </p:spTree>
    <p:extLst>
      <p:ext uri="{BB962C8B-B14F-4D97-AF65-F5344CB8AC3E}">
        <p14:creationId xmlns:p14="http://schemas.microsoft.com/office/powerpoint/2010/main" val="15716722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5"/>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ftr" sz="quarter" idx="11"/>
          </p:nvPr>
        </p:nvSpPr>
        <p:spPr>
          <a:ln/>
        </p:spPr>
        <p:txBody>
          <a:bodyPr/>
          <a:lstStyle>
            <a:lvl1pPr>
              <a:defRPr/>
            </a:lvl1pPr>
          </a:lstStyle>
          <a:p>
            <a:pPr>
              <a:defRPr/>
            </a:pPr>
            <a:endParaRPr lang="en-GB"/>
          </a:p>
        </p:txBody>
      </p:sp>
      <p:sp>
        <p:nvSpPr>
          <p:cNvPr id="6" name="Rectangle 7"/>
          <p:cNvSpPr>
            <a:spLocks noGrp="1" noChangeArrowheads="1"/>
          </p:cNvSpPr>
          <p:nvPr>
            <p:ph type="sldNum" sz="quarter" idx="12"/>
          </p:nvPr>
        </p:nvSpPr>
        <p:spPr>
          <a:ln/>
        </p:spPr>
        <p:txBody>
          <a:bodyPr/>
          <a:lstStyle>
            <a:lvl1pPr>
              <a:defRPr/>
            </a:lvl1pPr>
          </a:lstStyle>
          <a:p>
            <a:pPr>
              <a:defRPr/>
            </a:pPr>
            <a:fld id="{FAF5E73F-ADE2-4D7A-B1AF-099F0D15589A}" type="slidenum">
              <a:rPr lang="en-GB" altLang="en-US"/>
              <a:pPr>
                <a:defRPr/>
              </a:pPr>
              <a:t>‹#›</a:t>
            </a:fld>
            <a:endParaRPr lang="en-GB" altLang="en-US"/>
          </a:p>
        </p:txBody>
      </p:sp>
    </p:spTree>
    <p:extLst>
      <p:ext uri="{BB962C8B-B14F-4D97-AF65-F5344CB8AC3E}">
        <p14:creationId xmlns:p14="http://schemas.microsoft.com/office/powerpoint/2010/main" val="2766024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101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5"/>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ftr" sz="quarter" idx="11"/>
          </p:nvPr>
        </p:nvSpPr>
        <p:spPr>
          <a:ln/>
        </p:spPr>
        <p:txBody>
          <a:bodyPr/>
          <a:lstStyle>
            <a:lvl1pPr>
              <a:defRPr/>
            </a:lvl1pPr>
          </a:lstStyle>
          <a:p>
            <a:pPr>
              <a:defRPr/>
            </a:pPr>
            <a:endParaRPr lang="en-GB"/>
          </a:p>
        </p:txBody>
      </p:sp>
      <p:sp>
        <p:nvSpPr>
          <p:cNvPr id="7" name="Rectangle 7"/>
          <p:cNvSpPr>
            <a:spLocks noGrp="1" noChangeArrowheads="1"/>
          </p:cNvSpPr>
          <p:nvPr>
            <p:ph type="sldNum" sz="quarter" idx="12"/>
          </p:nvPr>
        </p:nvSpPr>
        <p:spPr>
          <a:ln/>
        </p:spPr>
        <p:txBody>
          <a:bodyPr/>
          <a:lstStyle>
            <a:lvl1pPr>
              <a:defRPr/>
            </a:lvl1pPr>
          </a:lstStyle>
          <a:p>
            <a:pPr>
              <a:defRPr/>
            </a:pPr>
            <a:fld id="{BD09E376-957C-4238-AFFC-611BF21441E5}" type="slidenum">
              <a:rPr lang="en-GB" altLang="en-US"/>
              <a:pPr>
                <a:defRPr/>
              </a:pPr>
              <a:t>‹#›</a:t>
            </a:fld>
            <a:endParaRPr lang="en-GB" altLang="en-US"/>
          </a:p>
        </p:txBody>
      </p:sp>
    </p:spTree>
    <p:extLst>
      <p:ext uri="{BB962C8B-B14F-4D97-AF65-F5344CB8AC3E}">
        <p14:creationId xmlns:p14="http://schemas.microsoft.com/office/powerpoint/2010/main" val="299618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5"/>
          <p:cNvSpPr>
            <a:spLocks noGrp="1" noChangeArrowheads="1"/>
          </p:cNvSpPr>
          <p:nvPr>
            <p:ph type="dt" sz="half" idx="10"/>
          </p:nvPr>
        </p:nvSpPr>
        <p:spPr>
          <a:ln/>
        </p:spPr>
        <p:txBody>
          <a:bodyPr/>
          <a:lstStyle>
            <a:lvl1pPr>
              <a:defRPr/>
            </a:lvl1pPr>
          </a:lstStyle>
          <a:p>
            <a:pPr>
              <a:defRPr/>
            </a:pPr>
            <a:endParaRPr lang="en-GB"/>
          </a:p>
        </p:txBody>
      </p:sp>
      <p:sp>
        <p:nvSpPr>
          <p:cNvPr id="8" name="Rectangle 6"/>
          <p:cNvSpPr>
            <a:spLocks noGrp="1" noChangeArrowheads="1"/>
          </p:cNvSpPr>
          <p:nvPr>
            <p:ph type="ftr" sz="quarter" idx="11"/>
          </p:nvPr>
        </p:nvSpPr>
        <p:spPr>
          <a:ln/>
        </p:spPr>
        <p:txBody>
          <a:bodyPr/>
          <a:lstStyle>
            <a:lvl1pPr>
              <a:defRPr/>
            </a:lvl1pPr>
          </a:lstStyle>
          <a:p>
            <a:pPr>
              <a:defRPr/>
            </a:pPr>
            <a:endParaRPr lang="en-GB"/>
          </a:p>
        </p:txBody>
      </p:sp>
      <p:sp>
        <p:nvSpPr>
          <p:cNvPr id="9" name="Rectangle 7"/>
          <p:cNvSpPr>
            <a:spLocks noGrp="1" noChangeArrowheads="1"/>
          </p:cNvSpPr>
          <p:nvPr>
            <p:ph type="sldNum" sz="quarter" idx="12"/>
          </p:nvPr>
        </p:nvSpPr>
        <p:spPr>
          <a:ln/>
        </p:spPr>
        <p:txBody>
          <a:bodyPr/>
          <a:lstStyle>
            <a:lvl1pPr>
              <a:defRPr/>
            </a:lvl1pPr>
          </a:lstStyle>
          <a:p>
            <a:pPr>
              <a:defRPr/>
            </a:pPr>
            <a:fld id="{5A82F52D-D6BD-4069-B653-E43F057599E1}" type="slidenum">
              <a:rPr lang="en-GB" altLang="en-US"/>
              <a:pPr>
                <a:defRPr/>
              </a:pPr>
              <a:t>‹#›</a:t>
            </a:fld>
            <a:endParaRPr lang="en-GB" altLang="en-US"/>
          </a:p>
        </p:txBody>
      </p:sp>
    </p:spTree>
    <p:extLst>
      <p:ext uri="{BB962C8B-B14F-4D97-AF65-F5344CB8AC3E}">
        <p14:creationId xmlns:p14="http://schemas.microsoft.com/office/powerpoint/2010/main" val="23542617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5"/>
          <p:cNvSpPr>
            <a:spLocks noGrp="1" noChangeArrowheads="1"/>
          </p:cNvSpPr>
          <p:nvPr>
            <p:ph type="dt" sz="half" idx="10"/>
          </p:nvPr>
        </p:nvSpPr>
        <p:spPr>
          <a:ln/>
        </p:spPr>
        <p:txBody>
          <a:bodyPr/>
          <a:lstStyle>
            <a:lvl1pPr>
              <a:defRPr/>
            </a:lvl1pPr>
          </a:lstStyle>
          <a:p>
            <a:pPr>
              <a:defRPr/>
            </a:pPr>
            <a:endParaRPr lang="en-GB"/>
          </a:p>
        </p:txBody>
      </p:sp>
      <p:sp>
        <p:nvSpPr>
          <p:cNvPr id="4" name="Rectangle 6"/>
          <p:cNvSpPr>
            <a:spLocks noGrp="1" noChangeArrowheads="1"/>
          </p:cNvSpPr>
          <p:nvPr>
            <p:ph type="ftr" sz="quarter" idx="11"/>
          </p:nvPr>
        </p:nvSpPr>
        <p:spPr>
          <a:ln/>
        </p:spPr>
        <p:txBody>
          <a:bodyPr/>
          <a:lstStyle>
            <a:lvl1pPr>
              <a:defRPr/>
            </a:lvl1pPr>
          </a:lstStyle>
          <a:p>
            <a:pPr>
              <a:defRPr/>
            </a:pPr>
            <a:endParaRPr lang="en-GB"/>
          </a:p>
        </p:txBody>
      </p:sp>
      <p:sp>
        <p:nvSpPr>
          <p:cNvPr id="5" name="Rectangle 7"/>
          <p:cNvSpPr>
            <a:spLocks noGrp="1" noChangeArrowheads="1"/>
          </p:cNvSpPr>
          <p:nvPr>
            <p:ph type="sldNum" sz="quarter" idx="12"/>
          </p:nvPr>
        </p:nvSpPr>
        <p:spPr>
          <a:ln/>
        </p:spPr>
        <p:txBody>
          <a:bodyPr/>
          <a:lstStyle>
            <a:lvl1pPr>
              <a:defRPr/>
            </a:lvl1pPr>
          </a:lstStyle>
          <a:p>
            <a:pPr>
              <a:defRPr/>
            </a:pPr>
            <a:fld id="{46C28137-8839-4D8F-9C09-46C6BFBB0BA9}" type="slidenum">
              <a:rPr lang="en-GB" altLang="en-US"/>
              <a:pPr>
                <a:defRPr/>
              </a:pPr>
              <a:t>‹#›</a:t>
            </a:fld>
            <a:endParaRPr lang="en-GB" altLang="en-US"/>
          </a:p>
        </p:txBody>
      </p:sp>
    </p:spTree>
    <p:extLst>
      <p:ext uri="{BB962C8B-B14F-4D97-AF65-F5344CB8AC3E}">
        <p14:creationId xmlns:p14="http://schemas.microsoft.com/office/powerpoint/2010/main" val="657697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en-GB"/>
          </a:p>
        </p:txBody>
      </p:sp>
      <p:sp>
        <p:nvSpPr>
          <p:cNvPr id="3" name="Rectangle 6"/>
          <p:cNvSpPr>
            <a:spLocks noGrp="1" noChangeArrowheads="1"/>
          </p:cNvSpPr>
          <p:nvPr>
            <p:ph type="ftr" sz="quarter" idx="11"/>
          </p:nvPr>
        </p:nvSpPr>
        <p:spPr>
          <a:ln/>
        </p:spPr>
        <p:txBody>
          <a:bodyPr/>
          <a:lstStyle>
            <a:lvl1pPr>
              <a:defRPr/>
            </a:lvl1pPr>
          </a:lstStyle>
          <a:p>
            <a:pPr>
              <a:defRPr/>
            </a:pPr>
            <a:endParaRPr lang="en-GB"/>
          </a:p>
        </p:txBody>
      </p:sp>
      <p:sp>
        <p:nvSpPr>
          <p:cNvPr id="4" name="Rectangle 7"/>
          <p:cNvSpPr>
            <a:spLocks noGrp="1" noChangeArrowheads="1"/>
          </p:cNvSpPr>
          <p:nvPr>
            <p:ph type="sldNum" sz="quarter" idx="12"/>
          </p:nvPr>
        </p:nvSpPr>
        <p:spPr>
          <a:ln/>
        </p:spPr>
        <p:txBody>
          <a:bodyPr/>
          <a:lstStyle>
            <a:lvl1pPr>
              <a:defRPr/>
            </a:lvl1pPr>
          </a:lstStyle>
          <a:p>
            <a:pPr>
              <a:defRPr/>
            </a:pPr>
            <a:fld id="{CBCBC1BD-A0E0-436B-A91F-169F3477DDD7}" type="slidenum">
              <a:rPr lang="en-GB" altLang="en-US"/>
              <a:pPr>
                <a:defRPr/>
              </a:pPr>
              <a:t>‹#›</a:t>
            </a:fld>
            <a:endParaRPr lang="en-GB" altLang="en-US"/>
          </a:p>
        </p:txBody>
      </p:sp>
    </p:spTree>
    <p:extLst>
      <p:ext uri="{BB962C8B-B14F-4D97-AF65-F5344CB8AC3E}">
        <p14:creationId xmlns:p14="http://schemas.microsoft.com/office/powerpoint/2010/main" val="1232145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ftr" sz="quarter" idx="11"/>
          </p:nvPr>
        </p:nvSpPr>
        <p:spPr>
          <a:ln/>
        </p:spPr>
        <p:txBody>
          <a:bodyPr/>
          <a:lstStyle>
            <a:lvl1pPr>
              <a:defRPr/>
            </a:lvl1pPr>
          </a:lstStyle>
          <a:p>
            <a:pPr>
              <a:defRPr/>
            </a:pPr>
            <a:endParaRPr lang="en-GB"/>
          </a:p>
        </p:txBody>
      </p:sp>
      <p:sp>
        <p:nvSpPr>
          <p:cNvPr id="7" name="Rectangle 7"/>
          <p:cNvSpPr>
            <a:spLocks noGrp="1" noChangeArrowheads="1"/>
          </p:cNvSpPr>
          <p:nvPr>
            <p:ph type="sldNum" sz="quarter" idx="12"/>
          </p:nvPr>
        </p:nvSpPr>
        <p:spPr>
          <a:ln/>
        </p:spPr>
        <p:txBody>
          <a:bodyPr/>
          <a:lstStyle>
            <a:lvl1pPr>
              <a:defRPr/>
            </a:lvl1pPr>
          </a:lstStyle>
          <a:p>
            <a:pPr>
              <a:defRPr/>
            </a:pPr>
            <a:fld id="{6BC6CFA5-57D2-443D-93D3-E6DF4AB81E4B}" type="slidenum">
              <a:rPr lang="en-GB" altLang="en-US"/>
              <a:pPr>
                <a:defRPr/>
              </a:pPr>
              <a:t>‹#›</a:t>
            </a:fld>
            <a:endParaRPr lang="en-GB" altLang="en-US"/>
          </a:p>
        </p:txBody>
      </p:sp>
    </p:spTree>
    <p:extLst>
      <p:ext uri="{BB962C8B-B14F-4D97-AF65-F5344CB8AC3E}">
        <p14:creationId xmlns:p14="http://schemas.microsoft.com/office/powerpoint/2010/main" val="28175720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endParaRPr lang="en-GB"/>
          </a:p>
        </p:txBody>
      </p:sp>
      <p:sp>
        <p:nvSpPr>
          <p:cNvPr id="6" name="Rectangle 6"/>
          <p:cNvSpPr>
            <a:spLocks noGrp="1" noChangeArrowheads="1"/>
          </p:cNvSpPr>
          <p:nvPr>
            <p:ph type="ftr" sz="quarter" idx="11"/>
          </p:nvPr>
        </p:nvSpPr>
        <p:spPr>
          <a:ln/>
        </p:spPr>
        <p:txBody>
          <a:bodyPr/>
          <a:lstStyle>
            <a:lvl1pPr>
              <a:defRPr/>
            </a:lvl1pPr>
          </a:lstStyle>
          <a:p>
            <a:pPr>
              <a:defRPr/>
            </a:pPr>
            <a:endParaRPr lang="en-GB"/>
          </a:p>
        </p:txBody>
      </p:sp>
      <p:sp>
        <p:nvSpPr>
          <p:cNvPr id="7" name="Rectangle 7"/>
          <p:cNvSpPr>
            <a:spLocks noGrp="1" noChangeArrowheads="1"/>
          </p:cNvSpPr>
          <p:nvPr>
            <p:ph type="sldNum" sz="quarter" idx="12"/>
          </p:nvPr>
        </p:nvSpPr>
        <p:spPr>
          <a:ln/>
        </p:spPr>
        <p:txBody>
          <a:bodyPr/>
          <a:lstStyle>
            <a:lvl1pPr>
              <a:defRPr/>
            </a:lvl1pPr>
          </a:lstStyle>
          <a:p>
            <a:pPr>
              <a:defRPr/>
            </a:pPr>
            <a:fld id="{DF1ADEB0-85A7-4863-BFC9-937B830C40FE}" type="slidenum">
              <a:rPr lang="en-GB" altLang="en-US"/>
              <a:pPr>
                <a:defRPr/>
              </a:pPr>
              <a:t>‹#›</a:t>
            </a:fld>
            <a:endParaRPr lang="en-GB" altLang="en-US"/>
          </a:p>
        </p:txBody>
      </p:sp>
    </p:spTree>
    <p:extLst>
      <p:ext uri="{BB962C8B-B14F-4D97-AF65-F5344CB8AC3E}">
        <p14:creationId xmlns:p14="http://schemas.microsoft.com/office/powerpoint/2010/main" val="2454658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5"/>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ftr" sz="quarter" idx="11"/>
          </p:nvPr>
        </p:nvSpPr>
        <p:spPr>
          <a:ln/>
        </p:spPr>
        <p:txBody>
          <a:bodyPr/>
          <a:lstStyle>
            <a:lvl1pPr>
              <a:defRPr/>
            </a:lvl1pPr>
          </a:lstStyle>
          <a:p>
            <a:pPr>
              <a:defRPr/>
            </a:pPr>
            <a:endParaRPr lang="en-GB"/>
          </a:p>
        </p:txBody>
      </p:sp>
      <p:sp>
        <p:nvSpPr>
          <p:cNvPr id="6" name="Rectangle 7"/>
          <p:cNvSpPr>
            <a:spLocks noGrp="1" noChangeArrowheads="1"/>
          </p:cNvSpPr>
          <p:nvPr>
            <p:ph type="sldNum" sz="quarter" idx="12"/>
          </p:nvPr>
        </p:nvSpPr>
        <p:spPr>
          <a:ln/>
        </p:spPr>
        <p:txBody>
          <a:bodyPr/>
          <a:lstStyle>
            <a:lvl1pPr>
              <a:defRPr/>
            </a:lvl1pPr>
          </a:lstStyle>
          <a:p>
            <a:pPr>
              <a:defRPr/>
            </a:pPr>
            <a:fld id="{771BC81B-779A-40B0-9B2B-E36B2D7D7C38}" type="slidenum">
              <a:rPr lang="en-GB" altLang="en-US"/>
              <a:pPr>
                <a:defRPr/>
              </a:pPr>
              <a:t>‹#›</a:t>
            </a:fld>
            <a:endParaRPr lang="en-GB" altLang="en-US"/>
          </a:p>
        </p:txBody>
      </p:sp>
    </p:spTree>
    <p:extLst>
      <p:ext uri="{BB962C8B-B14F-4D97-AF65-F5344CB8AC3E}">
        <p14:creationId xmlns:p14="http://schemas.microsoft.com/office/powerpoint/2010/main" val="3465686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7950" y="152400"/>
            <a:ext cx="1924050" cy="53340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152400"/>
            <a:ext cx="5619750" cy="5334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5"/>
          <p:cNvSpPr>
            <a:spLocks noGrp="1" noChangeArrowheads="1"/>
          </p:cNvSpPr>
          <p:nvPr>
            <p:ph type="dt" sz="half" idx="10"/>
          </p:nvPr>
        </p:nvSpPr>
        <p:spPr>
          <a:ln/>
        </p:spPr>
        <p:txBody>
          <a:bodyPr/>
          <a:lstStyle>
            <a:lvl1pPr>
              <a:defRPr/>
            </a:lvl1pPr>
          </a:lstStyle>
          <a:p>
            <a:pPr>
              <a:defRPr/>
            </a:pPr>
            <a:endParaRPr lang="en-GB"/>
          </a:p>
        </p:txBody>
      </p:sp>
      <p:sp>
        <p:nvSpPr>
          <p:cNvPr id="5" name="Rectangle 6"/>
          <p:cNvSpPr>
            <a:spLocks noGrp="1" noChangeArrowheads="1"/>
          </p:cNvSpPr>
          <p:nvPr>
            <p:ph type="ftr" sz="quarter" idx="11"/>
          </p:nvPr>
        </p:nvSpPr>
        <p:spPr>
          <a:ln/>
        </p:spPr>
        <p:txBody>
          <a:bodyPr/>
          <a:lstStyle>
            <a:lvl1pPr>
              <a:defRPr/>
            </a:lvl1pPr>
          </a:lstStyle>
          <a:p>
            <a:pPr>
              <a:defRPr/>
            </a:pPr>
            <a:endParaRPr lang="en-GB"/>
          </a:p>
        </p:txBody>
      </p:sp>
      <p:sp>
        <p:nvSpPr>
          <p:cNvPr id="6" name="Rectangle 7"/>
          <p:cNvSpPr>
            <a:spLocks noGrp="1" noChangeArrowheads="1"/>
          </p:cNvSpPr>
          <p:nvPr>
            <p:ph type="sldNum" sz="quarter" idx="12"/>
          </p:nvPr>
        </p:nvSpPr>
        <p:spPr>
          <a:ln/>
        </p:spPr>
        <p:txBody>
          <a:bodyPr/>
          <a:lstStyle>
            <a:lvl1pPr>
              <a:defRPr/>
            </a:lvl1pPr>
          </a:lstStyle>
          <a:p>
            <a:pPr>
              <a:defRPr/>
            </a:pPr>
            <a:fld id="{28758553-F8E3-4FF4-A731-A09CFA4CFBEB}" type="slidenum">
              <a:rPr lang="en-GB" altLang="en-US"/>
              <a:pPr>
                <a:defRPr/>
              </a:pPr>
              <a:t>‹#›</a:t>
            </a:fld>
            <a:endParaRPr lang="en-GB" altLang="en-US"/>
          </a:p>
        </p:txBody>
      </p:sp>
    </p:spTree>
    <p:extLst>
      <p:ext uri="{BB962C8B-B14F-4D97-AF65-F5344CB8AC3E}">
        <p14:creationId xmlns:p14="http://schemas.microsoft.com/office/powerpoint/2010/main" val="1638833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Freeform 2"/>
          <p:cNvSpPr>
            <a:spLocks/>
          </p:cNvSpPr>
          <p:nvPr/>
        </p:nvSpPr>
        <p:spPr bwMode="auto">
          <a:xfrm rot="-3172564">
            <a:off x="7777957" y="-15081"/>
            <a:ext cx="1162050" cy="2084387"/>
          </a:xfrm>
          <a:custGeom>
            <a:avLst/>
            <a:gdLst>
              <a:gd name="T0" fmla="*/ 2147483646 w 2903"/>
              <a:gd name="T1" fmla="*/ 2147483646 h 3686"/>
              <a:gd name="T2" fmla="*/ 2147483646 w 2903"/>
              <a:gd name="T3" fmla="*/ 2147483646 h 3686"/>
              <a:gd name="T4" fmla="*/ 2147483646 w 2903"/>
              <a:gd name="T5" fmla="*/ 0 h 3686"/>
              <a:gd name="T6" fmla="*/ 2147483646 w 2903"/>
              <a:gd name="T7" fmla="*/ 2147483646 h 3686"/>
              <a:gd name="T8" fmla="*/ 2147483646 w 2903"/>
              <a:gd name="T9" fmla="*/ 2147483646 h 3686"/>
              <a:gd name="T10" fmla="*/ 0 w 2903"/>
              <a:gd name="T11" fmla="*/ 2147483646 h 3686"/>
              <a:gd name="T12" fmla="*/ 2147483646 w 2903"/>
              <a:gd name="T13" fmla="*/ 2147483646 h 3686"/>
              <a:gd name="T14" fmla="*/ 2147483646 w 2903"/>
              <a:gd name="T15" fmla="*/ 2147483646 h 3686"/>
              <a:gd name="T16" fmla="*/ 2147483646 w 2903"/>
              <a:gd name="T17" fmla="*/ 2147483646 h 3686"/>
              <a:gd name="T18" fmla="*/ 2147483646 w 2903"/>
              <a:gd name="T19" fmla="*/ 2147483646 h 3686"/>
              <a:gd name="T20" fmla="*/ 2147483646 w 2903"/>
              <a:gd name="T21" fmla="*/ 2147483646 h 36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03" h="3686">
                <a:moveTo>
                  <a:pt x="2903" y="433"/>
                </a:moveTo>
                <a:lnTo>
                  <a:pt x="2565" y="80"/>
                </a:lnTo>
                <a:lnTo>
                  <a:pt x="2241" y="0"/>
                </a:lnTo>
                <a:lnTo>
                  <a:pt x="110" y="2811"/>
                </a:lnTo>
                <a:lnTo>
                  <a:pt x="110" y="3228"/>
                </a:lnTo>
                <a:lnTo>
                  <a:pt x="0" y="3631"/>
                </a:lnTo>
                <a:lnTo>
                  <a:pt x="72" y="3686"/>
                </a:lnTo>
                <a:lnTo>
                  <a:pt x="441" y="3355"/>
                </a:lnTo>
                <a:lnTo>
                  <a:pt x="740" y="3228"/>
                </a:lnTo>
                <a:lnTo>
                  <a:pt x="2903" y="4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27" name="Rectangle 3"/>
          <p:cNvSpPr>
            <a:spLocks noGrp="1" noChangeArrowheads="1"/>
          </p:cNvSpPr>
          <p:nvPr>
            <p:ph type="title"/>
          </p:nvPr>
        </p:nvSpPr>
        <p:spPr bwMode="auto">
          <a:xfrm>
            <a:off x="685800" y="152400"/>
            <a:ext cx="68707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altLang="en-US"/>
              <a:t>Click to edit Master title style</a:t>
            </a:r>
          </a:p>
        </p:txBody>
      </p:sp>
      <p:sp>
        <p:nvSpPr>
          <p:cNvPr id="1028" name="Rectangle 4"/>
          <p:cNvSpPr>
            <a:spLocks noGrp="1" noChangeArrowheads="1"/>
          </p:cNvSpPr>
          <p:nvPr>
            <p:ph type="body" idx="1"/>
          </p:nvPr>
        </p:nvSpPr>
        <p:spPr bwMode="auto">
          <a:xfrm>
            <a:off x="685800" y="1828800"/>
            <a:ext cx="76962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28677" name="Rectangle 5"/>
          <p:cNvSpPr>
            <a:spLocks noGrp="1" noChangeArrowheads="1"/>
          </p:cNvSpPr>
          <p:nvPr>
            <p:ph type="dt" sz="half" idx="2"/>
          </p:nvPr>
        </p:nvSpPr>
        <p:spPr bwMode="auto">
          <a:xfrm>
            <a:off x="13716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1" hangingPunct="1">
              <a:defRPr sz="1400">
                <a:latin typeface="Comic Sans MS" pitchFamily="66" charset="0"/>
                <a:ea typeface="+mn-ea"/>
                <a:cs typeface="+mn-cs"/>
              </a:defRPr>
            </a:lvl1pPr>
          </a:lstStyle>
          <a:p>
            <a:pPr>
              <a:defRPr/>
            </a:pPr>
            <a:endParaRPr lang="en-GB"/>
          </a:p>
        </p:txBody>
      </p:sp>
      <p:sp>
        <p:nvSpPr>
          <p:cNvPr id="28678" name="Rectangle 6"/>
          <p:cNvSpPr>
            <a:spLocks noGrp="1" noChangeArrowheads="1"/>
          </p:cNvSpPr>
          <p:nvPr>
            <p:ph type="ftr" sz="quarter" idx="3"/>
          </p:nvPr>
        </p:nvSpPr>
        <p:spPr bwMode="auto">
          <a:xfrm>
            <a:off x="35560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1" hangingPunct="1">
              <a:defRPr sz="1400">
                <a:latin typeface="Comic Sans MS" pitchFamily="66" charset="0"/>
                <a:ea typeface="+mn-ea"/>
                <a:cs typeface="+mn-cs"/>
              </a:defRPr>
            </a:lvl1pPr>
          </a:lstStyle>
          <a:p>
            <a:pPr>
              <a:defRPr/>
            </a:pPr>
            <a:endParaRPr lang="en-GB"/>
          </a:p>
        </p:txBody>
      </p:sp>
      <p:sp>
        <p:nvSpPr>
          <p:cNvPr id="28679" name="Rectangle 7"/>
          <p:cNvSpPr>
            <a:spLocks noGrp="1" noChangeArrowheads="1"/>
          </p:cNvSpPr>
          <p:nvPr>
            <p:ph type="sldNum" sz="quarter" idx="4"/>
          </p:nvPr>
        </p:nvSpPr>
        <p:spPr bwMode="auto">
          <a:xfrm>
            <a:off x="67183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9D204D93-9678-4A43-8FD5-E1D354C00051}" type="slidenum">
              <a:rPr lang="en-GB" altLang="en-US"/>
              <a:pPr>
                <a:defRPr/>
              </a:pPr>
              <a:t>‹#›</a:t>
            </a:fld>
            <a:endParaRPr lang="en-GB" altLang="en-US"/>
          </a:p>
        </p:txBody>
      </p:sp>
      <p:sp>
        <p:nvSpPr>
          <p:cNvPr id="1032" name="Freeform 8"/>
          <p:cNvSpPr>
            <a:spLocks/>
          </p:cNvSpPr>
          <p:nvPr/>
        </p:nvSpPr>
        <p:spPr bwMode="auto">
          <a:xfrm rot="-3172564">
            <a:off x="7865269" y="24607"/>
            <a:ext cx="1165225" cy="2097087"/>
          </a:xfrm>
          <a:custGeom>
            <a:avLst/>
            <a:gdLst>
              <a:gd name="T0" fmla="*/ 2147483646 w 2911"/>
              <a:gd name="T1" fmla="*/ 0 h 3703"/>
              <a:gd name="T2" fmla="*/ 2147483646 w 2911"/>
              <a:gd name="T3" fmla="*/ 2147483646 h 3703"/>
              <a:gd name="T4" fmla="*/ 2147483646 w 2911"/>
              <a:gd name="T5" fmla="*/ 2147483646 h 3703"/>
              <a:gd name="T6" fmla="*/ 0 w 2911"/>
              <a:gd name="T7" fmla="*/ 2147483646 h 3703"/>
              <a:gd name="T8" fmla="*/ 2147483646 w 2911"/>
              <a:gd name="T9" fmla="*/ 2147483646 h 3703"/>
              <a:gd name="T10" fmla="*/ 2147483646 w 2911"/>
              <a:gd name="T11" fmla="*/ 2147483646 h 3703"/>
              <a:gd name="T12" fmla="*/ 2147483646 w 2911"/>
              <a:gd name="T13" fmla="*/ 2147483646 h 3703"/>
              <a:gd name="T14" fmla="*/ 2147483646 w 2911"/>
              <a:gd name="T15" fmla="*/ 2147483646 h 3703"/>
              <a:gd name="T16" fmla="*/ 2147483646 w 2911"/>
              <a:gd name="T17" fmla="*/ 2147483646 h 3703"/>
              <a:gd name="T18" fmla="*/ 2147483646 w 2911"/>
              <a:gd name="T19" fmla="*/ 0 h 3703"/>
              <a:gd name="T20" fmla="*/ 2147483646 w 2911"/>
              <a:gd name="T21" fmla="*/ 0 h 37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11" h="3703">
                <a:moveTo>
                  <a:pt x="2293" y="0"/>
                </a:moveTo>
                <a:lnTo>
                  <a:pt x="130" y="2835"/>
                </a:lnTo>
                <a:lnTo>
                  <a:pt x="131" y="3201"/>
                </a:lnTo>
                <a:lnTo>
                  <a:pt x="0" y="3633"/>
                </a:lnTo>
                <a:lnTo>
                  <a:pt x="50" y="3703"/>
                </a:lnTo>
                <a:lnTo>
                  <a:pt x="422" y="3352"/>
                </a:lnTo>
                <a:lnTo>
                  <a:pt x="763" y="3220"/>
                </a:lnTo>
                <a:lnTo>
                  <a:pt x="2911" y="428"/>
                </a:lnTo>
                <a:lnTo>
                  <a:pt x="2589" y="96"/>
                </a:lnTo>
                <a:lnTo>
                  <a:pt x="2293"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33" name="Freeform 9"/>
          <p:cNvSpPr>
            <a:spLocks/>
          </p:cNvSpPr>
          <p:nvPr/>
        </p:nvSpPr>
        <p:spPr bwMode="auto">
          <a:xfrm rot="-3172564">
            <a:off x="7831138" y="192088"/>
            <a:ext cx="1025525" cy="1571625"/>
          </a:xfrm>
          <a:custGeom>
            <a:avLst/>
            <a:gdLst>
              <a:gd name="T0" fmla="*/ 0 w 2561"/>
              <a:gd name="T1" fmla="*/ 2147483646 h 2777"/>
              <a:gd name="T2" fmla="*/ 2147483646 w 2561"/>
              <a:gd name="T3" fmla="*/ 2147483646 h 2777"/>
              <a:gd name="T4" fmla="*/ 2147483646 w 2561"/>
              <a:gd name="T5" fmla="*/ 2147483646 h 2777"/>
              <a:gd name="T6" fmla="*/ 2147483646 w 2561"/>
              <a:gd name="T7" fmla="*/ 2147483646 h 2777"/>
              <a:gd name="T8" fmla="*/ 2147483646 w 2561"/>
              <a:gd name="T9" fmla="*/ 2147483646 h 2777"/>
              <a:gd name="T10" fmla="*/ 2147483646 w 2561"/>
              <a:gd name="T11" fmla="*/ 0 h 2777"/>
              <a:gd name="T12" fmla="*/ 0 w 2561"/>
              <a:gd name="T13" fmla="*/ 2147483646 h 2777"/>
              <a:gd name="T14" fmla="*/ 0 w 2561"/>
              <a:gd name="T15" fmla="*/ 2147483646 h 277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561" h="2777">
                <a:moveTo>
                  <a:pt x="0" y="2485"/>
                </a:moveTo>
                <a:lnTo>
                  <a:pt x="432" y="2553"/>
                </a:lnTo>
                <a:lnTo>
                  <a:pt x="736" y="2777"/>
                </a:lnTo>
                <a:lnTo>
                  <a:pt x="2561" y="399"/>
                </a:lnTo>
                <a:lnTo>
                  <a:pt x="2118" y="82"/>
                </a:lnTo>
                <a:lnTo>
                  <a:pt x="1898" y="0"/>
                </a:lnTo>
                <a:lnTo>
                  <a:pt x="0" y="248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034" name="Group 10"/>
          <p:cNvGrpSpPr>
            <a:grpSpLocks/>
          </p:cNvGrpSpPr>
          <p:nvPr/>
        </p:nvGrpSpPr>
        <p:grpSpPr bwMode="auto">
          <a:xfrm>
            <a:off x="7938" y="5540375"/>
            <a:ext cx="1784350" cy="1246188"/>
            <a:chOff x="5" y="3490"/>
            <a:chExt cx="1124" cy="785"/>
          </a:xfrm>
        </p:grpSpPr>
        <p:sp>
          <p:nvSpPr>
            <p:cNvPr id="1051" name="Freeform 11"/>
            <p:cNvSpPr>
              <a:spLocks/>
            </p:cNvSpPr>
            <p:nvPr userDrawn="1"/>
          </p:nvSpPr>
          <p:spPr bwMode="auto">
            <a:xfrm>
              <a:off x="24" y="3505"/>
              <a:ext cx="1089" cy="649"/>
            </a:xfrm>
            <a:custGeom>
              <a:avLst/>
              <a:gdLst>
                <a:gd name="T0" fmla="*/ 1 w 2177"/>
                <a:gd name="T1" fmla="*/ 1 h 1298"/>
                <a:gd name="T2" fmla="*/ 1 w 2177"/>
                <a:gd name="T3" fmla="*/ 1 h 1298"/>
                <a:gd name="T4" fmla="*/ 1 w 2177"/>
                <a:gd name="T5" fmla="*/ 1 h 1298"/>
                <a:gd name="T6" fmla="*/ 1 w 2177"/>
                <a:gd name="T7" fmla="*/ 1 h 1298"/>
                <a:gd name="T8" fmla="*/ 1 w 2177"/>
                <a:gd name="T9" fmla="*/ 1 h 1298"/>
                <a:gd name="T10" fmla="*/ 1 w 2177"/>
                <a:gd name="T11" fmla="*/ 1 h 1298"/>
                <a:gd name="T12" fmla="*/ 1 w 2177"/>
                <a:gd name="T13" fmla="*/ 1 h 1298"/>
                <a:gd name="T14" fmla="*/ 1 w 2177"/>
                <a:gd name="T15" fmla="*/ 1 h 1298"/>
                <a:gd name="T16" fmla="*/ 1 w 2177"/>
                <a:gd name="T17" fmla="*/ 0 h 1298"/>
                <a:gd name="T18" fmla="*/ 1 w 2177"/>
                <a:gd name="T19" fmla="*/ 1 h 1298"/>
                <a:gd name="T20" fmla="*/ 1 w 2177"/>
                <a:gd name="T21" fmla="*/ 1 h 1298"/>
                <a:gd name="T22" fmla="*/ 1 w 2177"/>
                <a:gd name="T23" fmla="*/ 1 h 1298"/>
                <a:gd name="T24" fmla="*/ 1 w 2177"/>
                <a:gd name="T25" fmla="*/ 1 h 1298"/>
                <a:gd name="T26" fmla="*/ 1 w 2177"/>
                <a:gd name="T27" fmla="*/ 1 h 1298"/>
                <a:gd name="T28" fmla="*/ 1 w 2177"/>
                <a:gd name="T29" fmla="*/ 1 h 1298"/>
                <a:gd name="T30" fmla="*/ 1 w 2177"/>
                <a:gd name="T31" fmla="*/ 1 h 1298"/>
                <a:gd name="T32" fmla="*/ 1 w 2177"/>
                <a:gd name="T33" fmla="*/ 1 h 1298"/>
                <a:gd name="T34" fmla="*/ 0 w 2177"/>
                <a:gd name="T35" fmla="*/ 1 h 1298"/>
                <a:gd name="T36" fmla="*/ 1 w 2177"/>
                <a:gd name="T37" fmla="*/ 1 h 1298"/>
                <a:gd name="T38" fmla="*/ 1 w 2177"/>
                <a:gd name="T39" fmla="*/ 1 h 1298"/>
                <a:gd name="T40" fmla="*/ 1 w 2177"/>
                <a:gd name="T41" fmla="*/ 1 h 1298"/>
                <a:gd name="T42" fmla="*/ 1 w 2177"/>
                <a:gd name="T43" fmla="*/ 1 h 1298"/>
                <a:gd name="T44" fmla="*/ 1 w 2177"/>
                <a:gd name="T45" fmla="*/ 1 h 1298"/>
                <a:gd name="T46" fmla="*/ 1 w 2177"/>
                <a:gd name="T47" fmla="*/ 1 h 129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177" h="1298">
                  <a:moveTo>
                    <a:pt x="1587" y="1260"/>
                  </a:moveTo>
                  <a:lnTo>
                    <a:pt x="1420" y="1106"/>
                  </a:lnTo>
                  <a:lnTo>
                    <a:pt x="1331" y="477"/>
                  </a:lnTo>
                  <a:lnTo>
                    <a:pt x="2139" y="330"/>
                  </a:lnTo>
                  <a:lnTo>
                    <a:pt x="2177" y="203"/>
                  </a:lnTo>
                  <a:lnTo>
                    <a:pt x="2099" y="100"/>
                  </a:lnTo>
                  <a:lnTo>
                    <a:pt x="1276" y="211"/>
                  </a:lnTo>
                  <a:lnTo>
                    <a:pt x="1219" y="32"/>
                  </a:lnTo>
                  <a:lnTo>
                    <a:pt x="1085" y="0"/>
                  </a:lnTo>
                  <a:lnTo>
                    <a:pt x="958" y="28"/>
                  </a:lnTo>
                  <a:lnTo>
                    <a:pt x="888" y="106"/>
                  </a:lnTo>
                  <a:lnTo>
                    <a:pt x="937" y="285"/>
                  </a:lnTo>
                  <a:lnTo>
                    <a:pt x="660" y="441"/>
                  </a:lnTo>
                  <a:lnTo>
                    <a:pt x="983" y="473"/>
                  </a:lnTo>
                  <a:lnTo>
                    <a:pt x="1112" y="889"/>
                  </a:lnTo>
                  <a:lnTo>
                    <a:pt x="141" y="469"/>
                  </a:lnTo>
                  <a:lnTo>
                    <a:pt x="46" y="509"/>
                  </a:lnTo>
                  <a:lnTo>
                    <a:pt x="0" y="636"/>
                  </a:lnTo>
                  <a:lnTo>
                    <a:pt x="55" y="779"/>
                  </a:lnTo>
                  <a:lnTo>
                    <a:pt x="1139" y="1288"/>
                  </a:lnTo>
                  <a:lnTo>
                    <a:pt x="1378" y="1256"/>
                  </a:lnTo>
                  <a:lnTo>
                    <a:pt x="1570" y="1298"/>
                  </a:lnTo>
                  <a:lnTo>
                    <a:pt x="1587" y="1260"/>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2" name="Freeform 12"/>
            <p:cNvSpPr>
              <a:spLocks/>
            </p:cNvSpPr>
            <p:nvPr userDrawn="1"/>
          </p:nvSpPr>
          <p:spPr bwMode="auto">
            <a:xfrm>
              <a:off x="1022" y="3582"/>
              <a:ext cx="71" cy="129"/>
            </a:xfrm>
            <a:custGeom>
              <a:avLst/>
              <a:gdLst>
                <a:gd name="T0" fmla="*/ 0 w 143"/>
                <a:gd name="T1" fmla="*/ 1 h 258"/>
                <a:gd name="T2" fmla="*/ 0 w 143"/>
                <a:gd name="T3" fmla="*/ 0 h 258"/>
                <a:gd name="T4" fmla="*/ 0 w 143"/>
                <a:gd name="T5" fmla="*/ 1 h 258"/>
                <a:gd name="T6" fmla="*/ 0 w 143"/>
                <a:gd name="T7" fmla="*/ 1 h 258"/>
                <a:gd name="T8" fmla="*/ 0 w 143"/>
                <a:gd name="T9" fmla="*/ 1 h 258"/>
                <a:gd name="T10" fmla="*/ 0 w 143"/>
                <a:gd name="T11" fmla="*/ 1 h 25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258">
                  <a:moveTo>
                    <a:pt x="0" y="7"/>
                  </a:moveTo>
                  <a:lnTo>
                    <a:pt x="120" y="0"/>
                  </a:lnTo>
                  <a:lnTo>
                    <a:pt x="143" y="233"/>
                  </a:lnTo>
                  <a:lnTo>
                    <a:pt x="8" y="258"/>
                  </a:lnTo>
                  <a:lnTo>
                    <a:pt x="0"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3" name="Freeform 13"/>
            <p:cNvSpPr>
              <a:spLocks/>
            </p:cNvSpPr>
            <p:nvPr userDrawn="1"/>
          </p:nvSpPr>
          <p:spPr bwMode="auto">
            <a:xfrm>
              <a:off x="20" y="3774"/>
              <a:ext cx="792" cy="410"/>
            </a:xfrm>
            <a:custGeom>
              <a:avLst/>
              <a:gdLst>
                <a:gd name="T0" fmla="*/ 0 w 1586"/>
                <a:gd name="T1" fmla="*/ 0 h 821"/>
                <a:gd name="T2" fmla="*/ 0 w 1586"/>
                <a:gd name="T3" fmla="*/ 0 h 821"/>
                <a:gd name="T4" fmla="*/ 0 w 1586"/>
                <a:gd name="T5" fmla="*/ 0 h 821"/>
                <a:gd name="T6" fmla="*/ 0 w 1586"/>
                <a:gd name="T7" fmla="*/ 0 h 821"/>
                <a:gd name="T8" fmla="*/ 0 w 1586"/>
                <a:gd name="T9" fmla="*/ 0 h 821"/>
                <a:gd name="T10" fmla="*/ 0 w 1586"/>
                <a:gd name="T11" fmla="*/ 0 h 821"/>
                <a:gd name="T12" fmla="*/ 0 w 1586"/>
                <a:gd name="T13" fmla="*/ 0 h 821"/>
                <a:gd name="T14" fmla="*/ 0 w 1586"/>
                <a:gd name="T15" fmla="*/ 0 h 821"/>
                <a:gd name="T16" fmla="*/ 0 w 1586"/>
                <a:gd name="T17" fmla="*/ 0 h 821"/>
                <a:gd name="T18" fmla="*/ 0 w 1586"/>
                <a:gd name="T19" fmla="*/ 0 h 821"/>
                <a:gd name="T20" fmla="*/ 0 w 1586"/>
                <a:gd name="T21" fmla="*/ 0 h 821"/>
                <a:gd name="T22" fmla="*/ 0 w 1586"/>
                <a:gd name="T23" fmla="*/ 0 h 8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4" name="Freeform 14"/>
            <p:cNvSpPr>
              <a:spLocks/>
            </p:cNvSpPr>
            <p:nvPr userDrawn="1"/>
          </p:nvSpPr>
          <p:spPr bwMode="auto">
            <a:xfrm>
              <a:off x="129" y="3808"/>
              <a:ext cx="525" cy="374"/>
            </a:xfrm>
            <a:custGeom>
              <a:avLst/>
              <a:gdLst>
                <a:gd name="T0" fmla="*/ 0 w 1049"/>
                <a:gd name="T1" fmla="*/ 1 h 747"/>
                <a:gd name="T2" fmla="*/ 1 w 1049"/>
                <a:gd name="T3" fmla="*/ 1 h 747"/>
                <a:gd name="T4" fmla="*/ 1 w 1049"/>
                <a:gd name="T5" fmla="*/ 1 h 747"/>
                <a:gd name="T6" fmla="*/ 1 w 1049"/>
                <a:gd name="T7" fmla="*/ 1 h 747"/>
                <a:gd name="T8" fmla="*/ 1 w 1049"/>
                <a:gd name="T9" fmla="*/ 0 h 747"/>
                <a:gd name="T10" fmla="*/ 0 w 1049"/>
                <a:gd name="T11" fmla="*/ 1 h 747"/>
                <a:gd name="T12" fmla="*/ 0 w 1049"/>
                <a:gd name="T13" fmla="*/ 1 h 747"/>
                <a:gd name="T14" fmla="*/ 0 w 1049"/>
                <a:gd name="T15" fmla="*/ 1 h 7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49" h="747">
                  <a:moveTo>
                    <a:pt x="0" y="325"/>
                  </a:moveTo>
                  <a:lnTo>
                    <a:pt x="922" y="747"/>
                  </a:lnTo>
                  <a:lnTo>
                    <a:pt x="939" y="534"/>
                  </a:lnTo>
                  <a:lnTo>
                    <a:pt x="1049" y="422"/>
                  </a:lnTo>
                  <a:lnTo>
                    <a:pt x="78" y="0"/>
                  </a:lnTo>
                  <a:lnTo>
                    <a:pt x="0" y="127"/>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5" name="Freeform 15"/>
            <p:cNvSpPr>
              <a:spLocks/>
            </p:cNvSpPr>
            <p:nvPr userDrawn="1"/>
          </p:nvSpPr>
          <p:spPr bwMode="auto">
            <a:xfrm>
              <a:off x="485" y="3532"/>
              <a:ext cx="135" cy="121"/>
            </a:xfrm>
            <a:custGeom>
              <a:avLst/>
              <a:gdLst>
                <a:gd name="T0" fmla="*/ 0 w 272"/>
                <a:gd name="T1" fmla="*/ 1 h 241"/>
                <a:gd name="T2" fmla="*/ 0 w 272"/>
                <a:gd name="T3" fmla="*/ 0 h 241"/>
                <a:gd name="T4" fmla="*/ 0 w 272"/>
                <a:gd name="T5" fmla="*/ 1 h 241"/>
                <a:gd name="T6" fmla="*/ 0 w 272"/>
                <a:gd name="T7" fmla="*/ 1 h 241"/>
                <a:gd name="T8" fmla="*/ 0 w 272"/>
                <a:gd name="T9" fmla="*/ 1 h 241"/>
                <a:gd name="T10" fmla="*/ 0 w 272"/>
                <a:gd name="T11" fmla="*/ 1 h 241"/>
                <a:gd name="T12" fmla="*/ 0 w 272"/>
                <a:gd name="T13" fmla="*/ 1 h 241"/>
                <a:gd name="T14" fmla="*/ 0 w 272"/>
                <a:gd name="T15" fmla="*/ 1 h 24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2" h="241">
                  <a:moveTo>
                    <a:pt x="0" y="28"/>
                  </a:moveTo>
                  <a:lnTo>
                    <a:pt x="160" y="0"/>
                  </a:lnTo>
                  <a:lnTo>
                    <a:pt x="251" y="36"/>
                  </a:lnTo>
                  <a:lnTo>
                    <a:pt x="272" y="139"/>
                  </a:lnTo>
                  <a:lnTo>
                    <a:pt x="164" y="146"/>
                  </a:lnTo>
                  <a:lnTo>
                    <a:pt x="32" y="241"/>
                  </a:lnTo>
                  <a:lnTo>
                    <a:pt x="0" y="28"/>
                  </a:ln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6" name="Freeform 16"/>
            <p:cNvSpPr>
              <a:spLocks/>
            </p:cNvSpPr>
            <p:nvPr userDrawn="1"/>
          </p:nvSpPr>
          <p:spPr bwMode="auto">
            <a:xfrm>
              <a:off x="641" y="4163"/>
              <a:ext cx="76" cy="112"/>
            </a:xfrm>
            <a:custGeom>
              <a:avLst/>
              <a:gdLst>
                <a:gd name="T0" fmla="*/ 1 w 152"/>
                <a:gd name="T1" fmla="*/ 1 h 224"/>
                <a:gd name="T2" fmla="*/ 1 w 152"/>
                <a:gd name="T3" fmla="*/ 1 h 224"/>
                <a:gd name="T4" fmla="*/ 0 w 152"/>
                <a:gd name="T5" fmla="*/ 1 h 224"/>
                <a:gd name="T6" fmla="*/ 1 w 152"/>
                <a:gd name="T7" fmla="*/ 0 h 224"/>
                <a:gd name="T8" fmla="*/ 1 w 152"/>
                <a:gd name="T9" fmla="*/ 1 h 224"/>
                <a:gd name="T10" fmla="*/ 1 w 152"/>
                <a:gd name="T11" fmla="*/ 1 h 2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2" h="224">
                  <a:moveTo>
                    <a:pt x="152" y="4"/>
                  </a:moveTo>
                  <a:lnTo>
                    <a:pt x="152" y="224"/>
                  </a:lnTo>
                  <a:lnTo>
                    <a:pt x="0" y="8"/>
                  </a:lnTo>
                  <a:lnTo>
                    <a:pt x="72" y="0"/>
                  </a:lnTo>
                  <a:lnTo>
                    <a:pt x="152" y="4"/>
                  </a:ln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7" name="Freeform 17"/>
            <p:cNvSpPr>
              <a:spLocks/>
            </p:cNvSpPr>
            <p:nvPr userDrawn="1"/>
          </p:nvSpPr>
          <p:spPr bwMode="auto">
            <a:xfrm>
              <a:off x="504" y="3607"/>
              <a:ext cx="193" cy="383"/>
            </a:xfrm>
            <a:custGeom>
              <a:avLst/>
              <a:gdLst>
                <a:gd name="T0" fmla="*/ 0 w 386"/>
                <a:gd name="T1" fmla="*/ 1 h 764"/>
                <a:gd name="T2" fmla="*/ 1 w 386"/>
                <a:gd name="T3" fmla="*/ 0 h 764"/>
                <a:gd name="T4" fmla="*/ 1 w 386"/>
                <a:gd name="T5" fmla="*/ 1 h 764"/>
                <a:gd name="T6" fmla="*/ 1 w 386"/>
                <a:gd name="T7" fmla="*/ 1 h 764"/>
                <a:gd name="T8" fmla="*/ 1 w 386"/>
                <a:gd name="T9" fmla="*/ 1 h 764"/>
                <a:gd name="T10" fmla="*/ 1 w 386"/>
                <a:gd name="T11" fmla="*/ 1 h 764"/>
                <a:gd name="T12" fmla="*/ 0 w 386"/>
                <a:gd name="T13" fmla="*/ 1 h 764"/>
                <a:gd name="T14" fmla="*/ 0 w 386"/>
                <a:gd name="T15" fmla="*/ 1 h 76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86" h="764">
                  <a:moveTo>
                    <a:pt x="0" y="80"/>
                  </a:moveTo>
                  <a:lnTo>
                    <a:pt x="87" y="0"/>
                  </a:lnTo>
                  <a:lnTo>
                    <a:pt x="232" y="6"/>
                  </a:lnTo>
                  <a:lnTo>
                    <a:pt x="386" y="764"/>
                  </a:lnTo>
                  <a:lnTo>
                    <a:pt x="279" y="720"/>
                  </a:lnTo>
                  <a:lnTo>
                    <a:pt x="152" y="677"/>
                  </a:lnTo>
                  <a:lnTo>
                    <a:pt x="0" y="8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8" name="Freeform 18"/>
            <p:cNvSpPr>
              <a:spLocks/>
            </p:cNvSpPr>
            <p:nvPr userDrawn="1"/>
          </p:nvSpPr>
          <p:spPr bwMode="auto">
            <a:xfrm>
              <a:off x="668" y="3590"/>
              <a:ext cx="364" cy="174"/>
            </a:xfrm>
            <a:custGeom>
              <a:avLst/>
              <a:gdLst>
                <a:gd name="T0" fmla="*/ 1 w 728"/>
                <a:gd name="T1" fmla="*/ 0 h 348"/>
                <a:gd name="T2" fmla="*/ 0 w 728"/>
                <a:gd name="T3" fmla="*/ 1 h 348"/>
                <a:gd name="T4" fmla="*/ 1 w 728"/>
                <a:gd name="T5" fmla="*/ 1 h 348"/>
                <a:gd name="T6" fmla="*/ 1 w 728"/>
                <a:gd name="T7" fmla="*/ 1 h 348"/>
                <a:gd name="T8" fmla="*/ 1 w 728"/>
                <a:gd name="T9" fmla="*/ 1 h 348"/>
                <a:gd name="T10" fmla="*/ 1 w 728"/>
                <a:gd name="T11" fmla="*/ 0 h 348"/>
                <a:gd name="T12" fmla="*/ 1 w 728"/>
                <a:gd name="T13" fmla="*/ 0 h 34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28" h="348">
                  <a:moveTo>
                    <a:pt x="692" y="0"/>
                  </a:moveTo>
                  <a:lnTo>
                    <a:pt x="0" y="106"/>
                  </a:lnTo>
                  <a:lnTo>
                    <a:pt x="28" y="348"/>
                  </a:lnTo>
                  <a:lnTo>
                    <a:pt x="715" y="237"/>
                  </a:lnTo>
                  <a:lnTo>
                    <a:pt x="728" y="43"/>
                  </a:lnTo>
                  <a:lnTo>
                    <a:pt x="692"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9" name="Freeform 19"/>
            <p:cNvSpPr>
              <a:spLocks/>
            </p:cNvSpPr>
            <p:nvPr userDrawn="1"/>
          </p:nvSpPr>
          <p:spPr bwMode="auto">
            <a:xfrm>
              <a:off x="347" y="3693"/>
              <a:ext cx="156" cy="67"/>
            </a:xfrm>
            <a:custGeom>
              <a:avLst/>
              <a:gdLst>
                <a:gd name="T0" fmla="*/ 1 w 312"/>
                <a:gd name="T1" fmla="*/ 0 h 135"/>
                <a:gd name="T2" fmla="*/ 0 w 312"/>
                <a:gd name="T3" fmla="*/ 0 h 135"/>
                <a:gd name="T4" fmla="*/ 1 w 312"/>
                <a:gd name="T5" fmla="*/ 0 h 135"/>
                <a:gd name="T6" fmla="*/ 1 w 312"/>
                <a:gd name="T7" fmla="*/ 0 h 135"/>
                <a:gd name="T8" fmla="*/ 1 w 312"/>
                <a:gd name="T9" fmla="*/ 0 h 1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135">
                  <a:moveTo>
                    <a:pt x="272" y="0"/>
                  </a:moveTo>
                  <a:lnTo>
                    <a:pt x="0" y="78"/>
                  </a:lnTo>
                  <a:lnTo>
                    <a:pt x="312" y="135"/>
                  </a:lnTo>
                  <a:lnTo>
                    <a:pt x="27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060" name="Group 20"/>
            <p:cNvGrpSpPr>
              <a:grpSpLocks/>
            </p:cNvGrpSpPr>
            <p:nvPr userDrawn="1"/>
          </p:nvGrpSpPr>
          <p:grpSpPr bwMode="auto">
            <a:xfrm>
              <a:off x="5" y="3490"/>
              <a:ext cx="1124" cy="780"/>
              <a:chOff x="5" y="3490"/>
              <a:chExt cx="1124" cy="780"/>
            </a:xfrm>
          </p:grpSpPr>
          <p:grpSp>
            <p:nvGrpSpPr>
              <p:cNvPr id="1061" name="Group 21"/>
              <p:cNvGrpSpPr>
                <a:grpSpLocks/>
              </p:cNvGrpSpPr>
              <p:nvPr userDrawn="1"/>
            </p:nvGrpSpPr>
            <p:grpSpPr bwMode="auto">
              <a:xfrm>
                <a:off x="499" y="3562"/>
                <a:ext cx="548" cy="708"/>
                <a:chOff x="499" y="3562"/>
                <a:chExt cx="548" cy="708"/>
              </a:xfrm>
            </p:grpSpPr>
            <p:sp>
              <p:nvSpPr>
                <p:cNvPr id="1074" name="Freeform 22"/>
                <p:cNvSpPr>
                  <a:spLocks/>
                </p:cNvSpPr>
                <p:nvPr userDrawn="1"/>
              </p:nvSpPr>
              <p:spPr bwMode="auto">
                <a:xfrm>
                  <a:off x="499" y="3587"/>
                  <a:ext cx="157" cy="87"/>
                </a:xfrm>
                <a:custGeom>
                  <a:avLst/>
                  <a:gdLst>
                    <a:gd name="T0" fmla="*/ 0 w 313"/>
                    <a:gd name="T1" fmla="*/ 0 h 175"/>
                    <a:gd name="T2" fmla="*/ 1 w 313"/>
                    <a:gd name="T3" fmla="*/ 0 h 175"/>
                    <a:gd name="T4" fmla="*/ 1 w 313"/>
                    <a:gd name="T5" fmla="*/ 0 h 175"/>
                    <a:gd name="T6" fmla="*/ 1 w 313"/>
                    <a:gd name="T7" fmla="*/ 0 h 175"/>
                    <a:gd name="T8" fmla="*/ 1 w 313"/>
                    <a:gd name="T9" fmla="*/ 0 h 175"/>
                    <a:gd name="T10" fmla="*/ 1 w 313"/>
                    <a:gd name="T11" fmla="*/ 0 h 175"/>
                    <a:gd name="T12" fmla="*/ 1 w 313"/>
                    <a:gd name="T13" fmla="*/ 0 h 175"/>
                    <a:gd name="T14" fmla="*/ 1 w 313"/>
                    <a:gd name="T15" fmla="*/ 0 h 175"/>
                    <a:gd name="T16" fmla="*/ 0 w 313"/>
                    <a:gd name="T17" fmla="*/ 0 h 175"/>
                    <a:gd name="T18" fmla="*/ 0 w 313"/>
                    <a:gd name="T19" fmla="*/ 0 h 17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13" h="175">
                      <a:moveTo>
                        <a:pt x="0" y="107"/>
                      </a:moveTo>
                      <a:lnTo>
                        <a:pt x="114" y="10"/>
                      </a:lnTo>
                      <a:lnTo>
                        <a:pt x="213" y="0"/>
                      </a:lnTo>
                      <a:lnTo>
                        <a:pt x="292" y="27"/>
                      </a:lnTo>
                      <a:lnTo>
                        <a:pt x="313" y="91"/>
                      </a:lnTo>
                      <a:lnTo>
                        <a:pt x="167" y="67"/>
                      </a:lnTo>
                      <a:lnTo>
                        <a:pt x="74" y="101"/>
                      </a:lnTo>
                      <a:lnTo>
                        <a:pt x="13" y="175"/>
                      </a:lnTo>
                      <a:lnTo>
                        <a:pt x="0" y="10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75" name="Freeform 23"/>
                <p:cNvSpPr>
                  <a:spLocks/>
                </p:cNvSpPr>
                <p:nvPr userDrawn="1"/>
              </p:nvSpPr>
              <p:spPr bwMode="auto">
                <a:xfrm>
                  <a:off x="636" y="4137"/>
                  <a:ext cx="115" cy="133"/>
                </a:xfrm>
                <a:custGeom>
                  <a:avLst/>
                  <a:gdLst>
                    <a:gd name="T0" fmla="*/ 0 w 230"/>
                    <a:gd name="T1" fmla="*/ 1 h 266"/>
                    <a:gd name="T2" fmla="*/ 1 w 230"/>
                    <a:gd name="T3" fmla="*/ 1 h 266"/>
                    <a:gd name="T4" fmla="*/ 1 w 230"/>
                    <a:gd name="T5" fmla="*/ 1 h 266"/>
                    <a:gd name="T6" fmla="*/ 1 w 230"/>
                    <a:gd name="T7" fmla="*/ 1 h 266"/>
                    <a:gd name="T8" fmla="*/ 1 w 230"/>
                    <a:gd name="T9" fmla="*/ 0 h 266"/>
                    <a:gd name="T10" fmla="*/ 1 w 230"/>
                    <a:gd name="T11" fmla="*/ 1 h 266"/>
                    <a:gd name="T12" fmla="*/ 1 w 230"/>
                    <a:gd name="T13" fmla="*/ 1 h 266"/>
                    <a:gd name="T14" fmla="*/ 0 w 230"/>
                    <a:gd name="T15" fmla="*/ 1 h 266"/>
                    <a:gd name="T16" fmla="*/ 0 w 230"/>
                    <a:gd name="T17" fmla="*/ 1 h 2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0" h="266">
                      <a:moveTo>
                        <a:pt x="0" y="40"/>
                      </a:moveTo>
                      <a:lnTo>
                        <a:pt x="160" y="266"/>
                      </a:lnTo>
                      <a:lnTo>
                        <a:pt x="230" y="251"/>
                      </a:lnTo>
                      <a:lnTo>
                        <a:pt x="223" y="17"/>
                      </a:lnTo>
                      <a:lnTo>
                        <a:pt x="166" y="0"/>
                      </a:lnTo>
                      <a:lnTo>
                        <a:pt x="179" y="197"/>
                      </a:lnTo>
                      <a:lnTo>
                        <a:pt x="71" y="4"/>
                      </a:lnTo>
                      <a:lnTo>
                        <a:pt x="0" y="4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76" name="Freeform 24"/>
                <p:cNvSpPr>
                  <a:spLocks/>
                </p:cNvSpPr>
                <p:nvPr userDrawn="1"/>
              </p:nvSpPr>
              <p:spPr bwMode="auto">
                <a:xfrm>
                  <a:off x="1004" y="3562"/>
                  <a:ext cx="43" cy="117"/>
                </a:xfrm>
                <a:custGeom>
                  <a:avLst/>
                  <a:gdLst>
                    <a:gd name="T0" fmla="*/ 0 w 87"/>
                    <a:gd name="T1" fmla="*/ 1 h 234"/>
                    <a:gd name="T2" fmla="*/ 0 w 87"/>
                    <a:gd name="T3" fmla="*/ 1 h 234"/>
                    <a:gd name="T4" fmla="*/ 0 w 87"/>
                    <a:gd name="T5" fmla="*/ 1 h 234"/>
                    <a:gd name="T6" fmla="*/ 0 w 87"/>
                    <a:gd name="T7" fmla="*/ 1 h 234"/>
                    <a:gd name="T8" fmla="*/ 0 w 87"/>
                    <a:gd name="T9" fmla="*/ 1 h 234"/>
                    <a:gd name="T10" fmla="*/ 0 w 87"/>
                    <a:gd name="T11" fmla="*/ 1 h 234"/>
                    <a:gd name="T12" fmla="*/ 0 w 87"/>
                    <a:gd name="T13" fmla="*/ 0 h 234"/>
                    <a:gd name="T14" fmla="*/ 0 w 87"/>
                    <a:gd name="T15" fmla="*/ 1 h 234"/>
                    <a:gd name="T16" fmla="*/ 0 w 87"/>
                    <a:gd name="T17" fmla="*/ 1 h 2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7" h="234">
                      <a:moveTo>
                        <a:pt x="0" y="19"/>
                      </a:moveTo>
                      <a:lnTo>
                        <a:pt x="36" y="93"/>
                      </a:lnTo>
                      <a:lnTo>
                        <a:pt x="44" y="154"/>
                      </a:lnTo>
                      <a:lnTo>
                        <a:pt x="27" y="234"/>
                      </a:lnTo>
                      <a:lnTo>
                        <a:pt x="80" y="220"/>
                      </a:lnTo>
                      <a:lnTo>
                        <a:pt x="87" y="116"/>
                      </a:lnTo>
                      <a:lnTo>
                        <a:pt x="46" y="0"/>
                      </a:lnTo>
                      <a:lnTo>
                        <a:pt x="0" y="1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sp>
            <p:nvSpPr>
              <p:cNvPr id="1062" name="Freeform 25"/>
              <p:cNvSpPr>
                <a:spLocks/>
              </p:cNvSpPr>
              <p:nvPr userDrawn="1"/>
            </p:nvSpPr>
            <p:spPr bwMode="auto">
              <a:xfrm>
                <a:off x="76" y="3732"/>
                <a:ext cx="595" cy="250"/>
              </a:xfrm>
              <a:custGeom>
                <a:avLst/>
                <a:gdLst>
                  <a:gd name="T0" fmla="*/ 1 w 1190"/>
                  <a:gd name="T1" fmla="*/ 0 h 500"/>
                  <a:gd name="T2" fmla="*/ 1 w 1190"/>
                  <a:gd name="T3" fmla="*/ 1 h 500"/>
                  <a:gd name="T4" fmla="*/ 1 w 1190"/>
                  <a:gd name="T5" fmla="*/ 1 h 500"/>
                  <a:gd name="T6" fmla="*/ 0 w 1190"/>
                  <a:gd name="T7" fmla="*/ 1 h 500"/>
                  <a:gd name="T8" fmla="*/ 1 w 1190"/>
                  <a:gd name="T9" fmla="*/ 0 h 500"/>
                  <a:gd name="T10" fmla="*/ 1 w 1190"/>
                  <a:gd name="T11" fmla="*/ 0 h 5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90" h="500">
                    <a:moveTo>
                      <a:pt x="100" y="0"/>
                    </a:moveTo>
                    <a:lnTo>
                      <a:pt x="1190" y="490"/>
                    </a:lnTo>
                    <a:lnTo>
                      <a:pt x="1076" y="500"/>
                    </a:lnTo>
                    <a:lnTo>
                      <a:pt x="0" y="27"/>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63" name="Freeform 26"/>
              <p:cNvSpPr>
                <a:spLocks/>
              </p:cNvSpPr>
              <p:nvPr userDrawn="1"/>
            </p:nvSpPr>
            <p:spPr bwMode="auto">
              <a:xfrm>
                <a:off x="260" y="3886"/>
                <a:ext cx="244" cy="148"/>
              </a:xfrm>
              <a:custGeom>
                <a:avLst/>
                <a:gdLst>
                  <a:gd name="T0" fmla="*/ 0 w 489"/>
                  <a:gd name="T1" fmla="*/ 1 h 296"/>
                  <a:gd name="T2" fmla="*/ 0 w 489"/>
                  <a:gd name="T3" fmla="*/ 1 h 296"/>
                  <a:gd name="T4" fmla="*/ 0 w 489"/>
                  <a:gd name="T5" fmla="*/ 1 h 296"/>
                  <a:gd name="T6" fmla="*/ 0 w 489"/>
                  <a:gd name="T7" fmla="*/ 1 h 296"/>
                  <a:gd name="T8" fmla="*/ 0 w 489"/>
                  <a:gd name="T9" fmla="*/ 1 h 296"/>
                  <a:gd name="T10" fmla="*/ 0 w 489"/>
                  <a:gd name="T11" fmla="*/ 1 h 296"/>
                  <a:gd name="T12" fmla="*/ 0 w 489"/>
                  <a:gd name="T13" fmla="*/ 1 h 296"/>
                  <a:gd name="T14" fmla="*/ 0 w 489"/>
                  <a:gd name="T15" fmla="*/ 1 h 296"/>
                  <a:gd name="T16" fmla="*/ 0 w 489"/>
                  <a:gd name="T17" fmla="*/ 1 h 296"/>
                  <a:gd name="T18" fmla="*/ 0 w 489"/>
                  <a:gd name="T19" fmla="*/ 1 h 296"/>
                  <a:gd name="T20" fmla="*/ 0 w 489"/>
                  <a:gd name="T21" fmla="*/ 1 h 296"/>
                  <a:gd name="T22" fmla="*/ 0 w 489"/>
                  <a:gd name="T23" fmla="*/ 1 h 296"/>
                  <a:gd name="T24" fmla="*/ 0 w 489"/>
                  <a:gd name="T25" fmla="*/ 1 h 296"/>
                  <a:gd name="T26" fmla="*/ 0 w 489"/>
                  <a:gd name="T27" fmla="*/ 0 h 296"/>
                  <a:gd name="T28" fmla="*/ 0 w 489"/>
                  <a:gd name="T29" fmla="*/ 1 h 296"/>
                  <a:gd name="T30" fmla="*/ 0 w 489"/>
                  <a:gd name="T31" fmla="*/ 1 h 2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64" name="Freeform 27"/>
              <p:cNvSpPr>
                <a:spLocks/>
              </p:cNvSpPr>
              <p:nvPr userDrawn="1"/>
            </p:nvSpPr>
            <p:spPr bwMode="auto">
              <a:xfrm>
                <a:off x="565" y="3680"/>
                <a:ext cx="107" cy="238"/>
              </a:xfrm>
              <a:custGeom>
                <a:avLst/>
                <a:gdLst>
                  <a:gd name="T0" fmla="*/ 1 w 213"/>
                  <a:gd name="T1" fmla="*/ 0 h 478"/>
                  <a:gd name="T2" fmla="*/ 1 w 213"/>
                  <a:gd name="T3" fmla="*/ 0 h 478"/>
                  <a:gd name="T4" fmla="*/ 1 w 213"/>
                  <a:gd name="T5" fmla="*/ 0 h 478"/>
                  <a:gd name="T6" fmla="*/ 1 w 213"/>
                  <a:gd name="T7" fmla="*/ 0 h 478"/>
                  <a:gd name="T8" fmla="*/ 1 w 213"/>
                  <a:gd name="T9" fmla="*/ 0 h 478"/>
                  <a:gd name="T10" fmla="*/ 1 w 213"/>
                  <a:gd name="T11" fmla="*/ 0 h 478"/>
                  <a:gd name="T12" fmla="*/ 1 w 213"/>
                  <a:gd name="T13" fmla="*/ 0 h 478"/>
                  <a:gd name="T14" fmla="*/ 0 w 213"/>
                  <a:gd name="T15" fmla="*/ 0 h 478"/>
                  <a:gd name="T16" fmla="*/ 1 w 213"/>
                  <a:gd name="T17" fmla="*/ 0 h 478"/>
                  <a:gd name="T18" fmla="*/ 1 w 213"/>
                  <a:gd name="T19" fmla="*/ 0 h 4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3" h="478">
                    <a:moveTo>
                      <a:pt x="24" y="0"/>
                    </a:moveTo>
                    <a:lnTo>
                      <a:pt x="91" y="25"/>
                    </a:lnTo>
                    <a:lnTo>
                      <a:pt x="80" y="192"/>
                    </a:lnTo>
                    <a:lnTo>
                      <a:pt x="106" y="327"/>
                    </a:lnTo>
                    <a:lnTo>
                      <a:pt x="213" y="451"/>
                    </a:lnTo>
                    <a:lnTo>
                      <a:pt x="97" y="478"/>
                    </a:lnTo>
                    <a:lnTo>
                      <a:pt x="30" y="344"/>
                    </a:lnTo>
                    <a:lnTo>
                      <a:pt x="0" y="57"/>
                    </a:lnTo>
                    <a:lnTo>
                      <a:pt x="24"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065" name="Group 28"/>
              <p:cNvGrpSpPr>
                <a:grpSpLocks/>
              </p:cNvGrpSpPr>
              <p:nvPr userDrawn="1"/>
            </p:nvGrpSpPr>
            <p:grpSpPr bwMode="auto">
              <a:xfrm>
                <a:off x="5" y="3490"/>
                <a:ext cx="1124" cy="678"/>
                <a:chOff x="5" y="3490"/>
                <a:chExt cx="1124" cy="678"/>
              </a:xfrm>
            </p:grpSpPr>
            <p:sp>
              <p:nvSpPr>
                <p:cNvPr id="1066" name="Freeform 29"/>
                <p:cNvSpPr>
                  <a:spLocks/>
                </p:cNvSpPr>
                <p:nvPr userDrawn="1"/>
              </p:nvSpPr>
              <p:spPr bwMode="auto">
                <a:xfrm>
                  <a:off x="669" y="4048"/>
                  <a:ext cx="75" cy="87"/>
                </a:xfrm>
                <a:custGeom>
                  <a:avLst/>
                  <a:gdLst>
                    <a:gd name="T0" fmla="*/ 1 w 150"/>
                    <a:gd name="T1" fmla="*/ 0 h 173"/>
                    <a:gd name="T2" fmla="*/ 1 w 150"/>
                    <a:gd name="T3" fmla="*/ 1 h 173"/>
                    <a:gd name="T4" fmla="*/ 0 w 150"/>
                    <a:gd name="T5" fmla="*/ 1 h 173"/>
                    <a:gd name="T6" fmla="*/ 1 w 150"/>
                    <a:gd name="T7" fmla="*/ 1 h 173"/>
                    <a:gd name="T8" fmla="*/ 1 w 150"/>
                    <a:gd name="T9" fmla="*/ 1 h 173"/>
                    <a:gd name="T10" fmla="*/ 1 w 150"/>
                    <a:gd name="T11" fmla="*/ 1 h 173"/>
                    <a:gd name="T12" fmla="*/ 1 w 150"/>
                    <a:gd name="T13" fmla="*/ 0 h 173"/>
                    <a:gd name="T14" fmla="*/ 1 w 150"/>
                    <a:gd name="T15" fmla="*/ 0 h 17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0" h="173">
                      <a:moveTo>
                        <a:pt x="110" y="0"/>
                      </a:moveTo>
                      <a:lnTo>
                        <a:pt x="40" y="66"/>
                      </a:lnTo>
                      <a:lnTo>
                        <a:pt x="0" y="173"/>
                      </a:lnTo>
                      <a:lnTo>
                        <a:pt x="80" y="160"/>
                      </a:lnTo>
                      <a:lnTo>
                        <a:pt x="103" y="84"/>
                      </a:lnTo>
                      <a:lnTo>
                        <a:pt x="150" y="27"/>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67" name="Freeform 30"/>
                <p:cNvSpPr>
                  <a:spLocks/>
                </p:cNvSpPr>
                <p:nvPr userDrawn="1"/>
              </p:nvSpPr>
              <p:spPr bwMode="auto">
                <a:xfrm>
                  <a:off x="5" y="3728"/>
                  <a:ext cx="842" cy="440"/>
                </a:xfrm>
                <a:custGeom>
                  <a:avLst/>
                  <a:gdLst>
                    <a:gd name="T0" fmla="*/ 1 w 1684"/>
                    <a:gd name="T1" fmla="*/ 0 h 880"/>
                    <a:gd name="T2" fmla="*/ 1 w 1684"/>
                    <a:gd name="T3" fmla="*/ 1 h 880"/>
                    <a:gd name="T4" fmla="*/ 0 w 1684"/>
                    <a:gd name="T5" fmla="*/ 1 h 880"/>
                    <a:gd name="T6" fmla="*/ 1 w 1684"/>
                    <a:gd name="T7" fmla="*/ 1 h 880"/>
                    <a:gd name="T8" fmla="*/ 1 w 1684"/>
                    <a:gd name="T9" fmla="*/ 1 h 880"/>
                    <a:gd name="T10" fmla="*/ 1 w 1684"/>
                    <a:gd name="T11" fmla="*/ 1 h 880"/>
                    <a:gd name="T12" fmla="*/ 1 w 1684"/>
                    <a:gd name="T13" fmla="*/ 1 h 880"/>
                    <a:gd name="T14" fmla="*/ 1 w 1684"/>
                    <a:gd name="T15" fmla="*/ 1 h 880"/>
                    <a:gd name="T16" fmla="*/ 1 w 1684"/>
                    <a:gd name="T17" fmla="*/ 1 h 880"/>
                    <a:gd name="T18" fmla="*/ 1 w 1684"/>
                    <a:gd name="T19" fmla="*/ 1 h 880"/>
                    <a:gd name="T20" fmla="*/ 1 w 1684"/>
                    <a:gd name="T21" fmla="*/ 1 h 880"/>
                    <a:gd name="T22" fmla="*/ 1 w 1684"/>
                    <a:gd name="T23" fmla="*/ 1 h 880"/>
                    <a:gd name="T24" fmla="*/ 1 w 1684"/>
                    <a:gd name="T25" fmla="*/ 1 h 880"/>
                    <a:gd name="T26" fmla="*/ 1 w 1684"/>
                    <a:gd name="T27" fmla="*/ 1 h 880"/>
                    <a:gd name="T28" fmla="*/ 1 w 1684"/>
                    <a:gd name="T29" fmla="*/ 1 h 880"/>
                    <a:gd name="T30" fmla="*/ 1 w 1684"/>
                    <a:gd name="T31" fmla="*/ 1 h 880"/>
                    <a:gd name="T32" fmla="*/ 1 w 1684"/>
                    <a:gd name="T33" fmla="*/ 1 h 880"/>
                    <a:gd name="T34" fmla="*/ 1 w 1684"/>
                    <a:gd name="T35" fmla="*/ 1 h 880"/>
                    <a:gd name="T36" fmla="*/ 1 w 1684"/>
                    <a:gd name="T37" fmla="*/ 1 h 880"/>
                    <a:gd name="T38" fmla="*/ 1 w 1684"/>
                    <a:gd name="T39" fmla="*/ 1 h 880"/>
                    <a:gd name="T40" fmla="*/ 1 w 1684"/>
                    <a:gd name="T41" fmla="*/ 1 h 880"/>
                    <a:gd name="T42" fmla="*/ 1 w 1684"/>
                    <a:gd name="T43" fmla="*/ 1 h 880"/>
                    <a:gd name="T44" fmla="*/ 1 w 1684"/>
                    <a:gd name="T45" fmla="*/ 1 h 880"/>
                    <a:gd name="T46" fmla="*/ 1 w 1684"/>
                    <a:gd name="T47" fmla="*/ 0 h 880"/>
                    <a:gd name="T48" fmla="*/ 1 w 1684"/>
                    <a:gd name="T49" fmla="*/ 0 h 880"/>
                    <a:gd name="T50" fmla="*/ 1 w 1684"/>
                    <a:gd name="T51" fmla="*/ 0 h 8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68" name="Freeform 31"/>
                <p:cNvSpPr>
                  <a:spLocks/>
                </p:cNvSpPr>
                <p:nvPr userDrawn="1"/>
              </p:nvSpPr>
              <p:spPr bwMode="auto">
                <a:xfrm>
                  <a:off x="106" y="3770"/>
                  <a:ext cx="80" cy="167"/>
                </a:xfrm>
                <a:custGeom>
                  <a:avLst/>
                  <a:gdLst>
                    <a:gd name="T0" fmla="*/ 1 w 160"/>
                    <a:gd name="T1" fmla="*/ 0 h 335"/>
                    <a:gd name="T2" fmla="*/ 1 w 160"/>
                    <a:gd name="T3" fmla="*/ 0 h 335"/>
                    <a:gd name="T4" fmla="*/ 0 w 160"/>
                    <a:gd name="T5" fmla="*/ 0 h 335"/>
                    <a:gd name="T6" fmla="*/ 1 w 160"/>
                    <a:gd name="T7" fmla="*/ 0 h 335"/>
                    <a:gd name="T8" fmla="*/ 1 w 160"/>
                    <a:gd name="T9" fmla="*/ 0 h 335"/>
                    <a:gd name="T10" fmla="*/ 1 w 160"/>
                    <a:gd name="T11" fmla="*/ 0 h 335"/>
                    <a:gd name="T12" fmla="*/ 1 w 160"/>
                    <a:gd name="T13" fmla="*/ 0 h 335"/>
                    <a:gd name="T14" fmla="*/ 1 w 160"/>
                    <a:gd name="T15" fmla="*/ 0 h 335"/>
                    <a:gd name="T16" fmla="*/ 1 w 160"/>
                    <a:gd name="T17" fmla="*/ 0 h 3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 h="335">
                      <a:moveTo>
                        <a:pt x="116" y="0"/>
                      </a:moveTo>
                      <a:lnTo>
                        <a:pt x="19" y="106"/>
                      </a:lnTo>
                      <a:lnTo>
                        <a:pt x="0" y="230"/>
                      </a:lnTo>
                      <a:lnTo>
                        <a:pt x="33" y="314"/>
                      </a:lnTo>
                      <a:lnTo>
                        <a:pt x="94" y="335"/>
                      </a:lnTo>
                      <a:lnTo>
                        <a:pt x="76" y="154"/>
                      </a:lnTo>
                      <a:lnTo>
                        <a:pt x="160" y="17"/>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69" name="Freeform 32"/>
                <p:cNvSpPr>
                  <a:spLocks/>
                </p:cNvSpPr>
                <p:nvPr userDrawn="1"/>
              </p:nvSpPr>
              <p:spPr bwMode="auto">
                <a:xfrm>
                  <a:off x="449" y="3490"/>
                  <a:ext cx="322" cy="594"/>
                </a:xfrm>
                <a:custGeom>
                  <a:avLst/>
                  <a:gdLst>
                    <a:gd name="T0" fmla="*/ 1 w 642"/>
                    <a:gd name="T1" fmla="*/ 1 h 1188"/>
                    <a:gd name="T2" fmla="*/ 0 w 642"/>
                    <a:gd name="T3" fmla="*/ 1 h 1188"/>
                    <a:gd name="T4" fmla="*/ 1 w 642"/>
                    <a:gd name="T5" fmla="*/ 1 h 1188"/>
                    <a:gd name="T6" fmla="*/ 1 w 642"/>
                    <a:gd name="T7" fmla="*/ 0 h 1188"/>
                    <a:gd name="T8" fmla="*/ 1 w 642"/>
                    <a:gd name="T9" fmla="*/ 1 h 1188"/>
                    <a:gd name="T10" fmla="*/ 1 w 642"/>
                    <a:gd name="T11" fmla="*/ 1 h 1188"/>
                    <a:gd name="T12" fmla="*/ 1 w 642"/>
                    <a:gd name="T13" fmla="*/ 1 h 1188"/>
                    <a:gd name="T14" fmla="*/ 1 w 642"/>
                    <a:gd name="T15" fmla="*/ 1 h 1188"/>
                    <a:gd name="T16" fmla="*/ 1 w 642"/>
                    <a:gd name="T17" fmla="*/ 1 h 1188"/>
                    <a:gd name="T18" fmla="*/ 1 w 642"/>
                    <a:gd name="T19" fmla="*/ 1 h 1188"/>
                    <a:gd name="T20" fmla="*/ 1 w 642"/>
                    <a:gd name="T21" fmla="*/ 1 h 1188"/>
                    <a:gd name="T22" fmla="*/ 1 w 642"/>
                    <a:gd name="T23" fmla="*/ 1 h 1188"/>
                    <a:gd name="T24" fmla="*/ 1 w 642"/>
                    <a:gd name="T25" fmla="*/ 1 h 1188"/>
                    <a:gd name="T26" fmla="*/ 1 w 642"/>
                    <a:gd name="T27" fmla="*/ 1 h 11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642" h="1188">
                      <a:moveTo>
                        <a:pt x="218" y="896"/>
                      </a:moveTo>
                      <a:lnTo>
                        <a:pt x="0" y="124"/>
                      </a:lnTo>
                      <a:lnTo>
                        <a:pt x="81" y="38"/>
                      </a:lnTo>
                      <a:lnTo>
                        <a:pt x="258" y="0"/>
                      </a:lnTo>
                      <a:lnTo>
                        <a:pt x="399" y="57"/>
                      </a:lnTo>
                      <a:lnTo>
                        <a:pt x="642" y="1188"/>
                      </a:lnTo>
                      <a:lnTo>
                        <a:pt x="555" y="1091"/>
                      </a:lnTo>
                      <a:lnTo>
                        <a:pt x="355" y="97"/>
                      </a:lnTo>
                      <a:lnTo>
                        <a:pt x="226" y="61"/>
                      </a:lnTo>
                      <a:lnTo>
                        <a:pt x="119" y="74"/>
                      </a:lnTo>
                      <a:lnTo>
                        <a:pt x="76" y="141"/>
                      </a:lnTo>
                      <a:lnTo>
                        <a:pt x="306" y="924"/>
                      </a:lnTo>
                      <a:lnTo>
                        <a:pt x="218" y="89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70" name="Freeform 33"/>
                <p:cNvSpPr>
                  <a:spLocks/>
                </p:cNvSpPr>
                <p:nvPr userDrawn="1"/>
              </p:nvSpPr>
              <p:spPr bwMode="auto">
                <a:xfrm>
                  <a:off x="578" y="3650"/>
                  <a:ext cx="96" cy="252"/>
                </a:xfrm>
                <a:custGeom>
                  <a:avLst/>
                  <a:gdLst>
                    <a:gd name="T0" fmla="*/ 0 w 192"/>
                    <a:gd name="T1" fmla="*/ 1 h 504"/>
                    <a:gd name="T2" fmla="*/ 1 w 192"/>
                    <a:gd name="T3" fmla="*/ 1 h 504"/>
                    <a:gd name="T4" fmla="*/ 1 w 192"/>
                    <a:gd name="T5" fmla="*/ 1 h 504"/>
                    <a:gd name="T6" fmla="*/ 1 w 192"/>
                    <a:gd name="T7" fmla="*/ 1 h 504"/>
                    <a:gd name="T8" fmla="*/ 1 w 192"/>
                    <a:gd name="T9" fmla="*/ 1 h 504"/>
                    <a:gd name="T10" fmla="*/ 1 w 192"/>
                    <a:gd name="T11" fmla="*/ 1 h 504"/>
                    <a:gd name="T12" fmla="*/ 1 w 192"/>
                    <a:gd name="T13" fmla="*/ 1 h 504"/>
                    <a:gd name="T14" fmla="*/ 1 w 192"/>
                    <a:gd name="T15" fmla="*/ 1 h 504"/>
                    <a:gd name="T16" fmla="*/ 1 w 192"/>
                    <a:gd name="T17" fmla="*/ 0 h 504"/>
                    <a:gd name="T18" fmla="*/ 0 w 192"/>
                    <a:gd name="T19" fmla="*/ 1 h 504"/>
                    <a:gd name="T20" fmla="*/ 0 w 192"/>
                    <a:gd name="T21" fmla="*/ 1 h 50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92" h="504">
                      <a:moveTo>
                        <a:pt x="0" y="27"/>
                      </a:moveTo>
                      <a:lnTo>
                        <a:pt x="76" y="194"/>
                      </a:lnTo>
                      <a:lnTo>
                        <a:pt x="113" y="318"/>
                      </a:lnTo>
                      <a:lnTo>
                        <a:pt x="116" y="504"/>
                      </a:lnTo>
                      <a:lnTo>
                        <a:pt x="192" y="504"/>
                      </a:lnTo>
                      <a:lnTo>
                        <a:pt x="187" y="360"/>
                      </a:lnTo>
                      <a:lnTo>
                        <a:pt x="162" y="208"/>
                      </a:lnTo>
                      <a:lnTo>
                        <a:pt x="99" y="59"/>
                      </a:lnTo>
                      <a:lnTo>
                        <a:pt x="63" y="0"/>
                      </a:lnTo>
                      <a:lnTo>
                        <a:pt x="0" y="2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71" name="Freeform 34"/>
                <p:cNvSpPr>
                  <a:spLocks/>
                </p:cNvSpPr>
                <p:nvPr userDrawn="1"/>
              </p:nvSpPr>
              <p:spPr bwMode="auto">
                <a:xfrm>
                  <a:off x="328" y="3630"/>
                  <a:ext cx="195" cy="135"/>
                </a:xfrm>
                <a:custGeom>
                  <a:avLst/>
                  <a:gdLst>
                    <a:gd name="T0" fmla="*/ 1 w 390"/>
                    <a:gd name="T1" fmla="*/ 0 h 269"/>
                    <a:gd name="T2" fmla="*/ 1 w 390"/>
                    <a:gd name="T3" fmla="*/ 1 h 269"/>
                    <a:gd name="T4" fmla="*/ 1 w 390"/>
                    <a:gd name="T5" fmla="*/ 1 h 269"/>
                    <a:gd name="T6" fmla="*/ 0 w 390"/>
                    <a:gd name="T7" fmla="*/ 1 h 269"/>
                    <a:gd name="T8" fmla="*/ 0 w 390"/>
                    <a:gd name="T9" fmla="*/ 1 h 269"/>
                    <a:gd name="T10" fmla="*/ 1 w 390"/>
                    <a:gd name="T11" fmla="*/ 1 h 269"/>
                    <a:gd name="T12" fmla="*/ 1 w 390"/>
                    <a:gd name="T13" fmla="*/ 1 h 269"/>
                    <a:gd name="T14" fmla="*/ 1 w 390"/>
                    <a:gd name="T15" fmla="*/ 1 h 269"/>
                    <a:gd name="T16" fmla="*/ 1 w 390"/>
                    <a:gd name="T17" fmla="*/ 1 h 269"/>
                    <a:gd name="T18" fmla="*/ 1 w 390"/>
                    <a:gd name="T19" fmla="*/ 1 h 269"/>
                    <a:gd name="T20" fmla="*/ 1 w 390"/>
                    <a:gd name="T21" fmla="*/ 1 h 269"/>
                    <a:gd name="T22" fmla="*/ 1 w 390"/>
                    <a:gd name="T23" fmla="*/ 0 h 269"/>
                    <a:gd name="T24" fmla="*/ 1 w 390"/>
                    <a:gd name="T25" fmla="*/ 0 h 26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90" h="269">
                      <a:moveTo>
                        <a:pt x="297" y="0"/>
                      </a:moveTo>
                      <a:lnTo>
                        <a:pt x="257" y="17"/>
                      </a:lnTo>
                      <a:lnTo>
                        <a:pt x="253" y="66"/>
                      </a:lnTo>
                      <a:lnTo>
                        <a:pt x="0" y="169"/>
                      </a:lnTo>
                      <a:lnTo>
                        <a:pt x="0" y="222"/>
                      </a:lnTo>
                      <a:lnTo>
                        <a:pt x="284" y="226"/>
                      </a:lnTo>
                      <a:lnTo>
                        <a:pt x="320" y="269"/>
                      </a:lnTo>
                      <a:lnTo>
                        <a:pt x="390" y="266"/>
                      </a:lnTo>
                      <a:lnTo>
                        <a:pt x="383" y="190"/>
                      </a:lnTo>
                      <a:lnTo>
                        <a:pt x="116" y="176"/>
                      </a:lnTo>
                      <a:lnTo>
                        <a:pt x="333" y="89"/>
                      </a:lnTo>
                      <a:lnTo>
                        <a:pt x="297"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72" name="Freeform 35"/>
                <p:cNvSpPr>
                  <a:spLocks/>
                </p:cNvSpPr>
                <p:nvPr userDrawn="1"/>
              </p:nvSpPr>
              <p:spPr bwMode="auto">
                <a:xfrm>
                  <a:off x="658" y="3538"/>
                  <a:ext cx="471" cy="212"/>
                </a:xfrm>
                <a:custGeom>
                  <a:avLst/>
                  <a:gdLst>
                    <a:gd name="T0" fmla="*/ 0 w 941"/>
                    <a:gd name="T1" fmla="*/ 1 h 424"/>
                    <a:gd name="T2" fmla="*/ 1 w 941"/>
                    <a:gd name="T3" fmla="*/ 0 h 424"/>
                    <a:gd name="T4" fmla="*/ 1 w 941"/>
                    <a:gd name="T5" fmla="*/ 1 h 424"/>
                    <a:gd name="T6" fmla="*/ 1 w 941"/>
                    <a:gd name="T7" fmla="*/ 1 h 424"/>
                    <a:gd name="T8" fmla="*/ 1 w 941"/>
                    <a:gd name="T9" fmla="*/ 1 h 424"/>
                    <a:gd name="T10" fmla="*/ 1 w 941"/>
                    <a:gd name="T11" fmla="*/ 1 h 424"/>
                    <a:gd name="T12" fmla="*/ 1 w 941"/>
                    <a:gd name="T13" fmla="*/ 1 h 424"/>
                    <a:gd name="T14" fmla="*/ 1 w 941"/>
                    <a:gd name="T15" fmla="*/ 1 h 424"/>
                    <a:gd name="T16" fmla="*/ 1 w 941"/>
                    <a:gd name="T17" fmla="*/ 1 h 424"/>
                    <a:gd name="T18" fmla="*/ 1 w 941"/>
                    <a:gd name="T19" fmla="*/ 1 h 424"/>
                    <a:gd name="T20" fmla="*/ 0 w 941"/>
                    <a:gd name="T21" fmla="*/ 1 h 424"/>
                    <a:gd name="T22" fmla="*/ 0 w 941"/>
                    <a:gd name="T23" fmla="*/ 1 h 424"/>
                    <a:gd name="T24" fmla="*/ 0 w 941"/>
                    <a:gd name="T25" fmla="*/ 1 h 4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41" h="424">
                      <a:moveTo>
                        <a:pt x="0" y="131"/>
                      </a:moveTo>
                      <a:lnTo>
                        <a:pt x="863" y="0"/>
                      </a:lnTo>
                      <a:lnTo>
                        <a:pt x="926" y="78"/>
                      </a:lnTo>
                      <a:lnTo>
                        <a:pt x="941" y="181"/>
                      </a:lnTo>
                      <a:lnTo>
                        <a:pt x="903" y="282"/>
                      </a:lnTo>
                      <a:lnTo>
                        <a:pt x="57" y="424"/>
                      </a:lnTo>
                      <a:lnTo>
                        <a:pt x="53" y="384"/>
                      </a:lnTo>
                      <a:lnTo>
                        <a:pt x="863" y="242"/>
                      </a:lnTo>
                      <a:lnTo>
                        <a:pt x="893" y="145"/>
                      </a:lnTo>
                      <a:lnTo>
                        <a:pt x="840" y="57"/>
                      </a:lnTo>
                      <a:lnTo>
                        <a:pt x="0" y="185"/>
                      </a:lnTo>
                      <a:lnTo>
                        <a:pt x="0" y="13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73" name="Freeform 36"/>
                <p:cNvSpPr>
                  <a:spLocks/>
                </p:cNvSpPr>
                <p:nvPr userDrawn="1"/>
              </p:nvSpPr>
              <p:spPr bwMode="auto">
                <a:xfrm>
                  <a:off x="717" y="3606"/>
                  <a:ext cx="245" cy="86"/>
                </a:xfrm>
                <a:custGeom>
                  <a:avLst/>
                  <a:gdLst>
                    <a:gd name="T0" fmla="*/ 0 w 488"/>
                    <a:gd name="T1" fmla="*/ 0 h 173"/>
                    <a:gd name="T2" fmla="*/ 1 w 488"/>
                    <a:gd name="T3" fmla="*/ 0 h 173"/>
                    <a:gd name="T4" fmla="*/ 1 w 488"/>
                    <a:gd name="T5" fmla="*/ 0 h 173"/>
                    <a:gd name="T6" fmla="*/ 1 w 488"/>
                    <a:gd name="T7" fmla="*/ 0 h 173"/>
                    <a:gd name="T8" fmla="*/ 1 w 488"/>
                    <a:gd name="T9" fmla="*/ 0 h 173"/>
                    <a:gd name="T10" fmla="*/ 1 w 488"/>
                    <a:gd name="T11" fmla="*/ 0 h 173"/>
                    <a:gd name="T12" fmla="*/ 1 w 488"/>
                    <a:gd name="T13" fmla="*/ 0 h 173"/>
                    <a:gd name="T14" fmla="*/ 1 w 488"/>
                    <a:gd name="T15" fmla="*/ 0 h 173"/>
                    <a:gd name="T16" fmla="*/ 1 w 488"/>
                    <a:gd name="T17" fmla="*/ 0 h 173"/>
                    <a:gd name="T18" fmla="*/ 1 w 488"/>
                    <a:gd name="T19" fmla="*/ 0 h 173"/>
                    <a:gd name="T20" fmla="*/ 1 w 488"/>
                    <a:gd name="T21" fmla="*/ 0 h 173"/>
                    <a:gd name="T22" fmla="*/ 1 w 488"/>
                    <a:gd name="T23" fmla="*/ 0 h 173"/>
                    <a:gd name="T24" fmla="*/ 1 w 488"/>
                    <a:gd name="T25" fmla="*/ 0 h 173"/>
                    <a:gd name="T26" fmla="*/ 1 w 488"/>
                    <a:gd name="T27" fmla="*/ 0 h 173"/>
                    <a:gd name="T28" fmla="*/ 0 w 488"/>
                    <a:gd name="T29" fmla="*/ 0 h 173"/>
                    <a:gd name="T30" fmla="*/ 0 w 488"/>
                    <a:gd name="T31" fmla="*/ 0 h 17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88" h="173">
                      <a:moveTo>
                        <a:pt x="0" y="126"/>
                      </a:moveTo>
                      <a:lnTo>
                        <a:pt x="66" y="173"/>
                      </a:lnTo>
                      <a:lnTo>
                        <a:pt x="222" y="166"/>
                      </a:lnTo>
                      <a:lnTo>
                        <a:pt x="418" y="116"/>
                      </a:lnTo>
                      <a:lnTo>
                        <a:pt x="488" y="42"/>
                      </a:lnTo>
                      <a:lnTo>
                        <a:pt x="443" y="2"/>
                      </a:lnTo>
                      <a:lnTo>
                        <a:pt x="253" y="0"/>
                      </a:lnTo>
                      <a:lnTo>
                        <a:pt x="110" y="12"/>
                      </a:lnTo>
                      <a:lnTo>
                        <a:pt x="15" y="76"/>
                      </a:lnTo>
                      <a:lnTo>
                        <a:pt x="112" y="95"/>
                      </a:lnTo>
                      <a:lnTo>
                        <a:pt x="275" y="53"/>
                      </a:lnTo>
                      <a:lnTo>
                        <a:pt x="416" y="53"/>
                      </a:lnTo>
                      <a:lnTo>
                        <a:pt x="268" y="110"/>
                      </a:lnTo>
                      <a:lnTo>
                        <a:pt x="142" y="126"/>
                      </a:lnTo>
                      <a:lnTo>
                        <a:pt x="0" y="12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grpSp>
      </p:grpSp>
      <p:grpSp>
        <p:nvGrpSpPr>
          <p:cNvPr id="1035" name="Group 37"/>
          <p:cNvGrpSpPr>
            <a:grpSpLocks/>
          </p:cNvGrpSpPr>
          <p:nvPr/>
        </p:nvGrpSpPr>
        <p:grpSpPr bwMode="auto">
          <a:xfrm>
            <a:off x="8680450" y="2116138"/>
            <a:ext cx="385763" cy="4308475"/>
            <a:chOff x="5468" y="1333"/>
            <a:chExt cx="243" cy="2714"/>
          </a:xfrm>
        </p:grpSpPr>
        <p:sp>
          <p:nvSpPr>
            <p:cNvPr id="1049" name="Freeform 38"/>
            <p:cNvSpPr>
              <a:spLocks/>
            </p:cNvSpPr>
            <p:nvPr userDrawn="1"/>
          </p:nvSpPr>
          <p:spPr bwMode="auto">
            <a:xfrm flipH="1">
              <a:off x="5468" y="2620"/>
              <a:ext cx="205" cy="1427"/>
            </a:xfrm>
            <a:custGeom>
              <a:avLst/>
              <a:gdLst>
                <a:gd name="T0" fmla="*/ 0 w 772"/>
                <a:gd name="T1" fmla="*/ 0 h 3266"/>
                <a:gd name="T2" fmla="*/ 0 w 772"/>
                <a:gd name="T3" fmla="*/ 0 h 3266"/>
                <a:gd name="T4" fmla="*/ 0 w 772"/>
                <a:gd name="T5" fmla="*/ 0 h 3266"/>
                <a:gd name="T6" fmla="*/ 0 w 772"/>
                <a:gd name="T7" fmla="*/ 0 h 3266"/>
                <a:gd name="T8" fmla="*/ 0 w 772"/>
                <a:gd name="T9" fmla="*/ 0 h 3266"/>
                <a:gd name="T10" fmla="*/ 0 w 772"/>
                <a:gd name="T11" fmla="*/ 0 h 3266"/>
                <a:gd name="T12" fmla="*/ 0 w 772"/>
                <a:gd name="T13" fmla="*/ 0 h 3266"/>
                <a:gd name="T14" fmla="*/ 0 w 772"/>
                <a:gd name="T15" fmla="*/ 0 h 3266"/>
                <a:gd name="T16" fmla="*/ 0 w 772"/>
                <a:gd name="T17" fmla="*/ 0 h 3266"/>
                <a:gd name="T18" fmla="*/ 0 w 772"/>
                <a:gd name="T19" fmla="*/ 0 h 3266"/>
                <a:gd name="T20" fmla="*/ 0 w 772"/>
                <a:gd name="T21" fmla="*/ 0 h 3266"/>
                <a:gd name="T22" fmla="*/ 0 w 772"/>
                <a:gd name="T23" fmla="*/ 0 h 3266"/>
                <a:gd name="T24" fmla="*/ 0 w 772"/>
                <a:gd name="T25" fmla="*/ 0 h 3266"/>
                <a:gd name="T26" fmla="*/ 0 w 772"/>
                <a:gd name="T27" fmla="*/ 0 h 3266"/>
                <a:gd name="T28" fmla="*/ 0 w 772"/>
                <a:gd name="T29" fmla="*/ 0 h 3266"/>
                <a:gd name="T30" fmla="*/ 0 w 772"/>
                <a:gd name="T31" fmla="*/ 0 h 3266"/>
                <a:gd name="T32" fmla="*/ 0 w 772"/>
                <a:gd name="T33" fmla="*/ 0 h 3266"/>
                <a:gd name="T34" fmla="*/ 0 w 772"/>
                <a:gd name="T35" fmla="*/ 0 h 3266"/>
                <a:gd name="T36" fmla="*/ 0 w 772"/>
                <a:gd name="T37" fmla="*/ 0 h 3266"/>
                <a:gd name="T38" fmla="*/ 0 w 772"/>
                <a:gd name="T39" fmla="*/ 0 h 3266"/>
                <a:gd name="T40" fmla="*/ 0 w 772"/>
                <a:gd name="T41" fmla="*/ 0 h 3266"/>
                <a:gd name="T42" fmla="*/ 0 w 772"/>
                <a:gd name="T43" fmla="*/ 0 h 3266"/>
                <a:gd name="T44" fmla="*/ 0 w 772"/>
                <a:gd name="T45" fmla="*/ 0 h 3266"/>
                <a:gd name="T46" fmla="*/ 0 w 772"/>
                <a:gd name="T47" fmla="*/ 0 h 3266"/>
                <a:gd name="T48" fmla="*/ 0 w 772"/>
                <a:gd name="T49" fmla="*/ 0 h 3266"/>
                <a:gd name="T50" fmla="*/ 0 w 772"/>
                <a:gd name="T51" fmla="*/ 0 h 3266"/>
                <a:gd name="T52" fmla="*/ 0 w 772"/>
                <a:gd name="T53" fmla="*/ 0 h 3266"/>
                <a:gd name="T54" fmla="*/ 0 w 772"/>
                <a:gd name="T55" fmla="*/ 0 h 3266"/>
                <a:gd name="T56" fmla="*/ 0 w 772"/>
                <a:gd name="T57" fmla="*/ 0 h 3266"/>
                <a:gd name="T58" fmla="*/ 0 w 772"/>
                <a:gd name="T59" fmla="*/ 0 h 3266"/>
                <a:gd name="T60" fmla="*/ 0 w 772"/>
                <a:gd name="T61" fmla="*/ 0 h 3266"/>
                <a:gd name="T62" fmla="*/ 0 w 772"/>
                <a:gd name="T63" fmla="*/ 0 h 3266"/>
                <a:gd name="T64" fmla="*/ 0 w 772"/>
                <a:gd name="T65" fmla="*/ 0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50" name="Freeform 39"/>
            <p:cNvSpPr>
              <a:spLocks/>
            </p:cNvSpPr>
            <p:nvPr userDrawn="1"/>
          </p:nvSpPr>
          <p:spPr bwMode="auto">
            <a:xfrm flipH="1">
              <a:off x="5506" y="1333"/>
              <a:ext cx="205" cy="1633"/>
            </a:xfrm>
            <a:custGeom>
              <a:avLst/>
              <a:gdLst>
                <a:gd name="T0" fmla="*/ 0 w 772"/>
                <a:gd name="T1" fmla="*/ 1 h 3266"/>
                <a:gd name="T2" fmla="*/ 0 w 772"/>
                <a:gd name="T3" fmla="*/ 1 h 3266"/>
                <a:gd name="T4" fmla="*/ 0 w 772"/>
                <a:gd name="T5" fmla="*/ 1 h 3266"/>
                <a:gd name="T6" fmla="*/ 0 w 772"/>
                <a:gd name="T7" fmla="*/ 1 h 3266"/>
                <a:gd name="T8" fmla="*/ 0 w 772"/>
                <a:gd name="T9" fmla="*/ 1 h 3266"/>
                <a:gd name="T10" fmla="*/ 0 w 772"/>
                <a:gd name="T11" fmla="*/ 1 h 3266"/>
                <a:gd name="T12" fmla="*/ 0 w 772"/>
                <a:gd name="T13" fmla="*/ 1 h 3266"/>
                <a:gd name="T14" fmla="*/ 0 w 772"/>
                <a:gd name="T15" fmla="*/ 1 h 3266"/>
                <a:gd name="T16" fmla="*/ 0 w 772"/>
                <a:gd name="T17" fmla="*/ 1 h 3266"/>
                <a:gd name="T18" fmla="*/ 0 w 772"/>
                <a:gd name="T19" fmla="*/ 1 h 3266"/>
                <a:gd name="T20" fmla="*/ 0 w 772"/>
                <a:gd name="T21" fmla="*/ 1 h 3266"/>
                <a:gd name="T22" fmla="*/ 0 w 772"/>
                <a:gd name="T23" fmla="*/ 1 h 3266"/>
                <a:gd name="T24" fmla="*/ 0 w 772"/>
                <a:gd name="T25" fmla="*/ 1 h 3266"/>
                <a:gd name="T26" fmla="*/ 0 w 772"/>
                <a:gd name="T27" fmla="*/ 1 h 3266"/>
                <a:gd name="T28" fmla="*/ 0 w 772"/>
                <a:gd name="T29" fmla="*/ 1 h 3266"/>
                <a:gd name="T30" fmla="*/ 0 w 772"/>
                <a:gd name="T31" fmla="*/ 0 h 3266"/>
                <a:gd name="T32" fmla="*/ 0 w 772"/>
                <a:gd name="T33" fmla="*/ 1 h 3266"/>
                <a:gd name="T34" fmla="*/ 0 w 772"/>
                <a:gd name="T35" fmla="*/ 1 h 3266"/>
                <a:gd name="T36" fmla="*/ 0 w 772"/>
                <a:gd name="T37" fmla="*/ 1 h 3266"/>
                <a:gd name="T38" fmla="*/ 0 w 772"/>
                <a:gd name="T39" fmla="*/ 1 h 3266"/>
                <a:gd name="T40" fmla="*/ 0 w 772"/>
                <a:gd name="T41" fmla="*/ 1 h 3266"/>
                <a:gd name="T42" fmla="*/ 0 w 772"/>
                <a:gd name="T43" fmla="*/ 1 h 3266"/>
                <a:gd name="T44" fmla="*/ 0 w 772"/>
                <a:gd name="T45" fmla="*/ 1 h 3266"/>
                <a:gd name="T46" fmla="*/ 0 w 772"/>
                <a:gd name="T47" fmla="*/ 1 h 3266"/>
                <a:gd name="T48" fmla="*/ 0 w 772"/>
                <a:gd name="T49" fmla="*/ 1 h 3266"/>
                <a:gd name="T50" fmla="*/ 0 w 772"/>
                <a:gd name="T51" fmla="*/ 1 h 3266"/>
                <a:gd name="T52" fmla="*/ 0 w 772"/>
                <a:gd name="T53" fmla="*/ 1 h 3266"/>
                <a:gd name="T54" fmla="*/ 0 w 772"/>
                <a:gd name="T55" fmla="*/ 1 h 3266"/>
                <a:gd name="T56" fmla="*/ 0 w 772"/>
                <a:gd name="T57" fmla="*/ 1 h 3266"/>
                <a:gd name="T58" fmla="*/ 0 w 772"/>
                <a:gd name="T59" fmla="*/ 1 h 3266"/>
                <a:gd name="T60" fmla="*/ 0 w 772"/>
                <a:gd name="T61" fmla="*/ 1 h 3266"/>
                <a:gd name="T62" fmla="*/ 0 w 772"/>
                <a:gd name="T63" fmla="*/ 1 h 3266"/>
                <a:gd name="T64" fmla="*/ 0 w 772"/>
                <a:gd name="T65" fmla="*/ 1 h 32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grpSp>
        <p:nvGrpSpPr>
          <p:cNvPr id="1036" name="Group 40"/>
          <p:cNvGrpSpPr>
            <a:grpSpLocks/>
          </p:cNvGrpSpPr>
          <p:nvPr/>
        </p:nvGrpSpPr>
        <p:grpSpPr bwMode="auto">
          <a:xfrm>
            <a:off x="7318375" y="90488"/>
            <a:ext cx="2133600" cy="1911350"/>
            <a:chOff x="4610" y="57"/>
            <a:chExt cx="1344" cy="1204"/>
          </a:xfrm>
        </p:grpSpPr>
        <p:grpSp>
          <p:nvGrpSpPr>
            <p:cNvPr id="1037" name="Group 41"/>
            <p:cNvGrpSpPr>
              <a:grpSpLocks/>
            </p:cNvGrpSpPr>
            <p:nvPr userDrawn="1"/>
          </p:nvGrpSpPr>
          <p:grpSpPr bwMode="auto">
            <a:xfrm>
              <a:off x="4610" y="57"/>
              <a:ext cx="1344" cy="1204"/>
              <a:chOff x="4610" y="57"/>
              <a:chExt cx="1344" cy="1204"/>
            </a:xfrm>
          </p:grpSpPr>
          <p:sp>
            <p:nvSpPr>
              <p:cNvPr id="1039" name="Freeform 42"/>
              <p:cNvSpPr>
                <a:spLocks/>
              </p:cNvSpPr>
              <p:nvPr userDrawn="1"/>
            </p:nvSpPr>
            <p:spPr bwMode="auto">
              <a:xfrm rot="-3172564">
                <a:off x="5430" y="1086"/>
                <a:ext cx="62" cy="288"/>
              </a:xfrm>
              <a:custGeom>
                <a:avLst/>
                <a:gdLst>
                  <a:gd name="T0" fmla="*/ 0 w 245"/>
                  <a:gd name="T1" fmla="*/ 0 h 806"/>
                  <a:gd name="T2" fmla="*/ 0 w 245"/>
                  <a:gd name="T3" fmla="*/ 0 h 806"/>
                  <a:gd name="T4" fmla="*/ 0 w 245"/>
                  <a:gd name="T5" fmla="*/ 0 h 806"/>
                  <a:gd name="T6" fmla="*/ 0 w 245"/>
                  <a:gd name="T7" fmla="*/ 0 h 806"/>
                  <a:gd name="T8" fmla="*/ 0 w 245"/>
                  <a:gd name="T9" fmla="*/ 0 h 806"/>
                  <a:gd name="T10" fmla="*/ 0 w 245"/>
                  <a:gd name="T11" fmla="*/ 0 h 806"/>
                  <a:gd name="T12" fmla="*/ 0 w 245"/>
                  <a:gd name="T13" fmla="*/ 0 h 806"/>
                  <a:gd name="T14" fmla="*/ 0 w 245"/>
                  <a:gd name="T15" fmla="*/ 0 h 8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45" h="806">
                    <a:moveTo>
                      <a:pt x="123" y="9"/>
                    </a:moveTo>
                    <a:lnTo>
                      <a:pt x="131" y="342"/>
                    </a:lnTo>
                    <a:lnTo>
                      <a:pt x="0" y="806"/>
                    </a:lnTo>
                    <a:lnTo>
                      <a:pt x="79" y="789"/>
                    </a:lnTo>
                    <a:lnTo>
                      <a:pt x="218" y="376"/>
                    </a:lnTo>
                    <a:lnTo>
                      <a:pt x="245" y="0"/>
                    </a:lnTo>
                    <a:lnTo>
                      <a:pt x="123" y="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nvGrpSpPr>
              <p:cNvPr id="1040" name="Group 43"/>
              <p:cNvGrpSpPr>
                <a:grpSpLocks/>
              </p:cNvGrpSpPr>
              <p:nvPr userDrawn="1"/>
            </p:nvGrpSpPr>
            <p:grpSpPr bwMode="auto">
              <a:xfrm>
                <a:off x="4610" y="57"/>
                <a:ext cx="1344" cy="985"/>
                <a:chOff x="4610" y="57"/>
                <a:chExt cx="1344" cy="985"/>
              </a:xfrm>
            </p:grpSpPr>
            <p:sp>
              <p:nvSpPr>
                <p:cNvPr id="1041" name="Freeform 44"/>
                <p:cNvSpPr>
                  <a:spLocks/>
                </p:cNvSpPr>
                <p:nvPr userDrawn="1"/>
              </p:nvSpPr>
              <p:spPr bwMode="auto">
                <a:xfrm rot="-3172564">
                  <a:off x="4966" y="71"/>
                  <a:ext cx="153" cy="125"/>
                </a:xfrm>
                <a:custGeom>
                  <a:avLst/>
                  <a:gdLst>
                    <a:gd name="T0" fmla="*/ 0 w 604"/>
                    <a:gd name="T1" fmla="*/ 0 h 349"/>
                    <a:gd name="T2" fmla="*/ 0 w 604"/>
                    <a:gd name="T3" fmla="*/ 0 h 349"/>
                    <a:gd name="T4" fmla="*/ 0 w 604"/>
                    <a:gd name="T5" fmla="*/ 0 h 349"/>
                    <a:gd name="T6" fmla="*/ 0 w 604"/>
                    <a:gd name="T7" fmla="*/ 0 h 349"/>
                    <a:gd name="T8" fmla="*/ 0 w 604"/>
                    <a:gd name="T9" fmla="*/ 0 h 349"/>
                    <a:gd name="T10" fmla="*/ 0 w 604"/>
                    <a:gd name="T11" fmla="*/ 0 h 349"/>
                    <a:gd name="T12" fmla="*/ 0 w 604"/>
                    <a:gd name="T13" fmla="*/ 0 h 349"/>
                    <a:gd name="T14" fmla="*/ 0 w 604"/>
                    <a:gd name="T15" fmla="*/ 0 h 349"/>
                    <a:gd name="T16" fmla="*/ 0 w 604"/>
                    <a:gd name="T17" fmla="*/ 0 h 3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04" h="349">
                      <a:moveTo>
                        <a:pt x="0" y="0"/>
                      </a:moveTo>
                      <a:lnTo>
                        <a:pt x="298" y="184"/>
                      </a:lnTo>
                      <a:lnTo>
                        <a:pt x="500" y="349"/>
                      </a:lnTo>
                      <a:lnTo>
                        <a:pt x="604" y="140"/>
                      </a:lnTo>
                      <a:lnTo>
                        <a:pt x="359" y="9"/>
                      </a:lnTo>
                      <a:lnTo>
                        <a:pt x="464" y="184"/>
                      </a:lnTo>
                      <a:lnTo>
                        <a:pt x="131" y="17"/>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2" name="Freeform 45"/>
                <p:cNvSpPr>
                  <a:spLocks/>
                </p:cNvSpPr>
                <p:nvPr userDrawn="1"/>
              </p:nvSpPr>
              <p:spPr bwMode="auto">
                <a:xfrm rot="-3172564">
                  <a:off x="5052" y="328"/>
                  <a:ext cx="269" cy="438"/>
                </a:xfrm>
                <a:custGeom>
                  <a:avLst/>
                  <a:gdLst>
                    <a:gd name="T0" fmla="*/ 0 w 1064"/>
                    <a:gd name="T1" fmla="*/ 0 h 1230"/>
                    <a:gd name="T2" fmla="*/ 0 w 1064"/>
                    <a:gd name="T3" fmla="*/ 0 h 1230"/>
                    <a:gd name="T4" fmla="*/ 0 w 1064"/>
                    <a:gd name="T5" fmla="*/ 0 h 1230"/>
                    <a:gd name="T6" fmla="*/ 0 w 1064"/>
                    <a:gd name="T7" fmla="*/ 0 h 1230"/>
                    <a:gd name="T8" fmla="*/ 0 w 1064"/>
                    <a:gd name="T9" fmla="*/ 0 h 1230"/>
                    <a:gd name="T10" fmla="*/ 0 w 1064"/>
                    <a:gd name="T11" fmla="*/ 0 h 1230"/>
                    <a:gd name="T12" fmla="*/ 0 w 1064"/>
                    <a:gd name="T13" fmla="*/ 0 h 1230"/>
                    <a:gd name="T14" fmla="*/ 0 w 1064"/>
                    <a:gd name="T15" fmla="*/ 0 h 1230"/>
                    <a:gd name="T16" fmla="*/ 0 w 1064"/>
                    <a:gd name="T17" fmla="*/ 0 h 1230"/>
                    <a:gd name="T18" fmla="*/ 0 w 1064"/>
                    <a:gd name="T19" fmla="*/ 0 h 1230"/>
                    <a:gd name="T20" fmla="*/ 0 w 1064"/>
                    <a:gd name="T21" fmla="*/ 0 h 1230"/>
                    <a:gd name="T22" fmla="*/ 0 w 1064"/>
                    <a:gd name="T23" fmla="*/ 0 h 1230"/>
                    <a:gd name="T24" fmla="*/ 0 w 1064"/>
                    <a:gd name="T25" fmla="*/ 0 h 1230"/>
                    <a:gd name="T26" fmla="*/ 0 w 1064"/>
                    <a:gd name="T27" fmla="*/ 0 h 1230"/>
                    <a:gd name="T28" fmla="*/ 0 w 1064"/>
                    <a:gd name="T29" fmla="*/ 0 h 1230"/>
                    <a:gd name="T30" fmla="*/ 0 w 1064"/>
                    <a:gd name="T31" fmla="*/ 0 h 1230"/>
                    <a:gd name="T32" fmla="*/ 0 w 1064"/>
                    <a:gd name="T33" fmla="*/ 0 h 1230"/>
                    <a:gd name="T34" fmla="*/ 0 w 1064"/>
                    <a:gd name="T35" fmla="*/ 0 h 1230"/>
                    <a:gd name="T36" fmla="*/ 0 w 1064"/>
                    <a:gd name="T37" fmla="*/ 0 h 1230"/>
                    <a:gd name="T38" fmla="*/ 0 w 1064"/>
                    <a:gd name="T39" fmla="*/ 0 h 1230"/>
                    <a:gd name="T40" fmla="*/ 0 w 1064"/>
                    <a:gd name="T41" fmla="*/ 0 h 1230"/>
                    <a:gd name="T42" fmla="*/ 0 w 1064"/>
                    <a:gd name="T43" fmla="*/ 0 h 123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64" h="1230">
                      <a:moveTo>
                        <a:pt x="741" y="129"/>
                      </a:moveTo>
                      <a:lnTo>
                        <a:pt x="485" y="352"/>
                      </a:lnTo>
                      <a:lnTo>
                        <a:pt x="163" y="762"/>
                      </a:lnTo>
                      <a:lnTo>
                        <a:pt x="0" y="1101"/>
                      </a:lnTo>
                      <a:lnTo>
                        <a:pt x="59" y="1230"/>
                      </a:lnTo>
                      <a:lnTo>
                        <a:pt x="262" y="1201"/>
                      </a:lnTo>
                      <a:lnTo>
                        <a:pt x="578" y="914"/>
                      </a:lnTo>
                      <a:lnTo>
                        <a:pt x="876" y="534"/>
                      </a:lnTo>
                      <a:lnTo>
                        <a:pt x="1034" y="270"/>
                      </a:lnTo>
                      <a:lnTo>
                        <a:pt x="1064" y="84"/>
                      </a:lnTo>
                      <a:lnTo>
                        <a:pt x="977" y="0"/>
                      </a:lnTo>
                      <a:lnTo>
                        <a:pt x="836" y="65"/>
                      </a:lnTo>
                      <a:lnTo>
                        <a:pt x="969" y="107"/>
                      </a:lnTo>
                      <a:lnTo>
                        <a:pt x="876" y="352"/>
                      </a:lnTo>
                      <a:lnTo>
                        <a:pt x="690" y="656"/>
                      </a:lnTo>
                      <a:lnTo>
                        <a:pt x="350" y="1008"/>
                      </a:lnTo>
                      <a:lnTo>
                        <a:pt x="116" y="1114"/>
                      </a:lnTo>
                      <a:lnTo>
                        <a:pt x="135" y="943"/>
                      </a:lnTo>
                      <a:lnTo>
                        <a:pt x="437" y="504"/>
                      </a:lnTo>
                      <a:lnTo>
                        <a:pt x="831" y="118"/>
                      </a:lnTo>
                      <a:lnTo>
                        <a:pt x="741" y="12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3" name="Freeform 46"/>
                <p:cNvSpPr>
                  <a:spLocks/>
                </p:cNvSpPr>
                <p:nvPr userDrawn="1"/>
              </p:nvSpPr>
              <p:spPr bwMode="auto">
                <a:xfrm rot="-3172564">
                  <a:off x="4862" y="178"/>
                  <a:ext cx="505" cy="898"/>
                </a:xfrm>
                <a:custGeom>
                  <a:avLst/>
                  <a:gdLst>
                    <a:gd name="T0" fmla="*/ 0 w 2002"/>
                    <a:gd name="T1" fmla="*/ 0 h 2521"/>
                    <a:gd name="T2" fmla="*/ 0 w 2002"/>
                    <a:gd name="T3" fmla="*/ 0 h 2521"/>
                    <a:gd name="T4" fmla="*/ 0 w 2002"/>
                    <a:gd name="T5" fmla="*/ 0 h 2521"/>
                    <a:gd name="T6" fmla="*/ 0 w 2002"/>
                    <a:gd name="T7" fmla="*/ 0 h 2521"/>
                    <a:gd name="T8" fmla="*/ 0 w 2002"/>
                    <a:gd name="T9" fmla="*/ 0 h 2521"/>
                    <a:gd name="T10" fmla="*/ 0 w 2002"/>
                    <a:gd name="T11" fmla="*/ 0 h 252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02" h="2521">
                      <a:moveTo>
                        <a:pt x="1941" y="0"/>
                      </a:moveTo>
                      <a:lnTo>
                        <a:pt x="0" y="2521"/>
                      </a:lnTo>
                      <a:lnTo>
                        <a:pt x="192" y="2450"/>
                      </a:lnTo>
                      <a:lnTo>
                        <a:pt x="2002" y="61"/>
                      </a:lnTo>
                      <a:lnTo>
                        <a:pt x="1941"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4" name="Freeform 47"/>
                <p:cNvSpPr>
                  <a:spLocks/>
                </p:cNvSpPr>
                <p:nvPr userDrawn="1"/>
              </p:nvSpPr>
              <p:spPr bwMode="auto">
                <a:xfrm rot="-3172564">
                  <a:off x="4903" y="-19"/>
                  <a:ext cx="758" cy="1344"/>
                </a:xfrm>
                <a:custGeom>
                  <a:avLst/>
                  <a:gdLst>
                    <a:gd name="T0" fmla="*/ 0 w 3007"/>
                    <a:gd name="T1" fmla="*/ 0 h 3771"/>
                    <a:gd name="T2" fmla="*/ 0 w 3007"/>
                    <a:gd name="T3" fmla="*/ 0 h 3771"/>
                    <a:gd name="T4" fmla="*/ 0 w 3007"/>
                    <a:gd name="T5" fmla="*/ 0 h 3771"/>
                    <a:gd name="T6" fmla="*/ 0 w 3007"/>
                    <a:gd name="T7" fmla="*/ 0 h 3771"/>
                    <a:gd name="T8" fmla="*/ 0 w 3007"/>
                    <a:gd name="T9" fmla="*/ 0 h 3771"/>
                    <a:gd name="T10" fmla="*/ 0 w 3007"/>
                    <a:gd name="T11" fmla="*/ 0 h 3771"/>
                    <a:gd name="T12" fmla="*/ 0 w 3007"/>
                    <a:gd name="T13" fmla="*/ 0 h 3771"/>
                    <a:gd name="T14" fmla="*/ 0 w 3007"/>
                    <a:gd name="T15" fmla="*/ 0 h 3771"/>
                    <a:gd name="T16" fmla="*/ 0 w 3007"/>
                    <a:gd name="T17" fmla="*/ 0 h 3771"/>
                    <a:gd name="T18" fmla="*/ 0 w 3007"/>
                    <a:gd name="T19" fmla="*/ 0 h 3771"/>
                    <a:gd name="T20" fmla="*/ 0 w 3007"/>
                    <a:gd name="T21" fmla="*/ 0 h 3771"/>
                    <a:gd name="T22" fmla="*/ 0 w 3007"/>
                    <a:gd name="T23" fmla="*/ 0 h 3771"/>
                    <a:gd name="T24" fmla="*/ 0 w 3007"/>
                    <a:gd name="T25" fmla="*/ 0 h 3771"/>
                    <a:gd name="T26" fmla="*/ 0 w 3007"/>
                    <a:gd name="T27" fmla="*/ 0 h 3771"/>
                    <a:gd name="T28" fmla="*/ 0 w 3007"/>
                    <a:gd name="T29" fmla="*/ 0 h 3771"/>
                    <a:gd name="T30" fmla="*/ 0 w 3007"/>
                    <a:gd name="T31" fmla="*/ 0 h 3771"/>
                    <a:gd name="T32" fmla="*/ 0 w 3007"/>
                    <a:gd name="T33" fmla="*/ 0 h 3771"/>
                    <a:gd name="T34" fmla="*/ 0 w 3007"/>
                    <a:gd name="T35" fmla="*/ 0 h 3771"/>
                    <a:gd name="T36" fmla="*/ 0 w 3007"/>
                    <a:gd name="T37" fmla="*/ 0 h 3771"/>
                    <a:gd name="T38" fmla="*/ 0 w 3007"/>
                    <a:gd name="T39" fmla="*/ 0 h 3771"/>
                    <a:gd name="T40" fmla="*/ 0 w 3007"/>
                    <a:gd name="T41" fmla="*/ 0 h 3771"/>
                    <a:gd name="T42" fmla="*/ 0 w 3007"/>
                    <a:gd name="T43" fmla="*/ 0 h 3771"/>
                    <a:gd name="T44" fmla="*/ 0 w 3007"/>
                    <a:gd name="T45" fmla="*/ 0 h 3771"/>
                    <a:gd name="T46" fmla="*/ 0 w 3007"/>
                    <a:gd name="T47" fmla="*/ 0 h 3771"/>
                    <a:gd name="T48" fmla="*/ 0 w 3007"/>
                    <a:gd name="T49" fmla="*/ 0 h 3771"/>
                    <a:gd name="T50" fmla="*/ 0 w 3007"/>
                    <a:gd name="T51" fmla="*/ 0 h 3771"/>
                    <a:gd name="T52" fmla="*/ 0 w 3007"/>
                    <a:gd name="T53" fmla="*/ 0 h 377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007" h="3771">
                      <a:moveTo>
                        <a:pt x="95" y="2844"/>
                      </a:moveTo>
                      <a:lnTo>
                        <a:pt x="394" y="2834"/>
                      </a:lnTo>
                      <a:lnTo>
                        <a:pt x="821" y="3009"/>
                      </a:lnTo>
                      <a:lnTo>
                        <a:pt x="681" y="2817"/>
                      </a:lnTo>
                      <a:lnTo>
                        <a:pt x="367" y="2703"/>
                      </a:lnTo>
                      <a:lnTo>
                        <a:pt x="637" y="2720"/>
                      </a:lnTo>
                      <a:lnTo>
                        <a:pt x="979" y="2870"/>
                      </a:lnTo>
                      <a:lnTo>
                        <a:pt x="2859" y="420"/>
                      </a:lnTo>
                      <a:lnTo>
                        <a:pt x="2578" y="148"/>
                      </a:lnTo>
                      <a:lnTo>
                        <a:pt x="2308" y="0"/>
                      </a:lnTo>
                      <a:lnTo>
                        <a:pt x="2692" y="78"/>
                      </a:lnTo>
                      <a:lnTo>
                        <a:pt x="3007" y="428"/>
                      </a:lnTo>
                      <a:lnTo>
                        <a:pt x="831" y="3273"/>
                      </a:lnTo>
                      <a:lnTo>
                        <a:pt x="481" y="3412"/>
                      </a:lnTo>
                      <a:lnTo>
                        <a:pt x="105" y="3771"/>
                      </a:lnTo>
                      <a:lnTo>
                        <a:pt x="0" y="3667"/>
                      </a:lnTo>
                      <a:lnTo>
                        <a:pt x="131" y="3631"/>
                      </a:lnTo>
                      <a:lnTo>
                        <a:pt x="376" y="3385"/>
                      </a:lnTo>
                      <a:lnTo>
                        <a:pt x="165" y="3273"/>
                      </a:lnTo>
                      <a:lnTo>
                        <a:pt x="165" y="3176"/>
                      </a:lnTo>
                      <a:lnTo>
                        <a:pt x="411" y="3298"/>
                      </a:lnTo>
                      <a:lnTo>
                        <a:pt x="411" y="3186"/>
                      </a:lnTo>
                      <a:lnTo>
                        <a:pt x="603" y="3220"/>
                      </a:lnTo>
                      <a:lnTo>
                        <a:pt x="428" y="3079"/>
                      </a:lnTo>
                      <a:lnTo>
                        <a:pt x="629" y="3062"/>
                      </a:lnTo>
                      <a:lnTo>
                        <a:pt x="95" y="28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5" name="Freeform 48"/>
                <p:cNvSpPr>
                  <a:spLocks/>
                </p:cNvSpPr>
                <p:nvPr userDrawn="1"/>
              </p:nvSpPr>
              <p:spPr bwMode="auto">
                <a:xfrm rot="-3172564">
                  <a:off x="5301" y="893"/>
                  <a:ext cx="169" cy="122"/>
                </a:xfrm>
                <a:custGeom>
                  <a:avLst/>
                  <a:gdLst>
                    <a:gd name="T0" fmla="*/ 0 w 673"/>
                    <a:gd name="T1" fmla="*/ 0 h 342"/>
                    <a:gd name="T2" fmla="*/ 0 w 673"/>
                    <a:gd name="T3" fmla="*/ 0 h 342"/>
                    <a:gd name="T4" fmla="*/ 0 w 673"/>
                    <a:gd name="T5" fmla="*/ 0 h 342"/>
                    <a:gd name="T6" fmla="*/ 0 w 673"/>
                    <a:gd name="T7" fmla="*/ 0 h 342"/>
                    <a:gd name="T8" fmla="*/ 0 w 673"/>
                    <a:gd name="T9" fmla="*/ 0 h 342"/>
                    <a:gd name="T10" fmla="*/ 0 w 673"/>
                    <a:gd name="T11" fmla="*/ 0 h 342"/>
                    <a:gd name="T12" fmla="*/ 0 w 673"/>
                    <a:gd name="T13" fmla="*/ 0 h 342"/>
                    <a:gd name="T14" fmla="*/ 0 w 673"/>
                    <a:gd name="T15" fmla="*/ 0 h 34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73" h="342">
                      <a:moveTo>
                        <a:pt x="0" y="80"/>
                      </a:moveTo>
                      <a:lnTo>
                        <a:pt x="255" y="106"/>
                      </a:lnTo>
                      <a:lnTo>
                        <a:pt x="639" y="342"/>
                      </a:lnTo>
                      <a:lnTo>
                        <a:pt x="673" y="289"/>
                      </a:lnTo>
                      <a:lnTo>
                        <a:pt x="447" y="114"/>
                      </a:lnTo>
                      <a:lnTo>
                        <a:pt x="26" y="0"/>
                      </a:lnTo>
                      <a:lnTo>
                        <a:pt x="0" y="8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6" name="Freeform 49"/>
                <p:cNvSpPr>
                  <a:spLocks/>
                </p:cNvSpPr>
                <p:nvPr userDrawn="1"/>
              </p:nvSpPr>
              <p:spPr bwMode="auto">
                <a:xfrm rot="-3172564">
                  <a:off x="5253" y="802"/>
                  <a:ext cx="181" cy="144"/>
                </a:xfrm>
                <a:custGeom>
                  <a:avLst/>
                  <a:gdLst>
                    <a:gd name="T0" fmla="*/ 0 w 716"/>
                    <a:gd name="T1" fmla="*/ 0 h 403"/>
                    <a:gd name="T2" fmla="*/ 0 w 716"/>
                    <a:gd name="T3" fmla="*/ 0 h 403"/>
                    <a:gd name="T4" fmla="*/ 0 w 716"/>
                    <a:gd name="T5" fmla="*/ 0 h 403"/>
                    <a:gd name="T6" fmla="*/ 0 w 716"/>
                    <a:gd name="T7" fmla="*/ 0 h 403"/>
                    <a:gd name="T8" fmla="*/ 0 w 716"/>
                    <a:gd name="T9" fmla="*/ 0 h 403"/>
                    <a:gd name="T10" fmla="*/ 0 w 716"/>
                    <a:gd name="T11" fmla="*/ 0 h 403"/>
                    <a:gd name="T12" fmla="*/ 0 w 716"/>
                    <a:gd name="T13" fmla="*/ 0 h 403"/>
                    <a:gd name="T14" fmla="*/ 0 w 716"/>
                    <a:gd name="T15" fmla="*/ 0 h 40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6" h="403">
                      <a:moveTo>
                        <a:pt x="0" y="78"/>
                      </a:moveTo>
                      <a:lnTo>
                        <a:pt x="340" y="148"/>
                      </a:lnTo>
                      <a:lnTo>
                        <a:pt x="638" y="403"/>
                      </a:lnTo>
                      <a:lnTo>
                        <a:pt x="716" y="296"/>
                      </a:lnTo>
                      <a:lnTo>
                        <a:pt x="420" y="114"/>
                      </a:lnTo>
                      <a:lnTo>
                        <a:pt x="70" y="0"/>
                      </a:lnTo>
                      <a:lnTo>
                        <a:pt x="0" y="7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7" name="Freeform 50"/>
                <p:cNvSpPr>
                  <a:spLocks/>
                </p:cNvSpPr>
                <p:nvPr userDrawn="1"/>
              </p:nvSpPr>
              <p:spPr bwMode="auto">
                <a:xfrm rot="-3172564">
                  <a:off x="4985" y="210"/>
                  <a:ext cx="181" cy="147"/>
                </a:xfrm>
                <a:custGeom>
                  <a:avLst/>
                  <a:gdLst>
                    <a:gd name="T0" fmla="*/ 0 w 717"/>
                    <a:gd name="T1" fmla="*/ 0 h 411"/>
                    <a:gd name="T2" fmla="*/ 0 w 717"/>
                    <a:gd name="T3" fmla="*/ 0 h 411"/>
                    <a:gd name="T4" fmla="*/ 0 w 717"/>
                    <a:gd name="T5" fmla="*/ 0 h 411"/>
                    <a:gd name="T6" fmla="*/ 0 w 717"/>
                    <a:gd name="T7" fmla="*/ 0 h 411"/>
                    <a:gd name="T8" fmla="*/ 0 w 717"/>
                    <a:gd name="T9" fmla="*/ 0 h 411"/>
                    <a:gd name="T10" fmla="*/ 0 w 717"/>
                    <a:gd name="T11" fmla="*/ 0 h 411"/>
                    <a:gd name="T12" fmla="*/ 0 w 717"/>
                    <a:gd name="T13" fmla="*/ 0 h 411"/>
                    <a:gd name="T14" fmla="*/ 0 w 717"/>
                    <a:gd name="T15" fmla="*/ 0 h 41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7" h="411">
                      <a:moveTo>
                        <a:pt x="0" y="78"/>
                      </a:moveTo>
                      <a:lnTo>
                        <a:pt x="316" y="139"/>
                      </a:lnTo>
                      <a:lnTo>
                        <a:pt x="649" y="411"/>
                      </a:lnTo>
                      <a:lnTo>
                        <a:pt x="717" y="314"/>
                      </a:lnTo>
                      <a:lnTo>
                        <a:pt x="394" y="87"/>
                      </a:lnTo>
                      <a:lnTo>
                        <a:pt x="54" y="0"/>
                      </a:lnTo>
                      <a:lnTo>
                        <a:pt x="0" y="7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1048" name="Freeform 51"/>
                <p:cNvSpPr>
                  <a:spLocks/>
                </p:cNvSpPr>
                <p:nvPr userDrawn="1"/>
              </p:nvSpPr>
              <p:spPr bwMode="auto">
                <a:xfrm rot="-3172564">
                  <a:off x="4951" y="138"/>
                  <a:ext cx="179" cy="138"/>
                </a:xfrm>
                <a:custGeom>
                  <a:avLst/>
                  <a:gdLst>
                    <a:gd name="T0" fmla="*/ 0 w 709"/>
                    <a:gd name="T1" fmla="*/ 0 h 386"/>
                    <a:gd name="T2" fmla="*/ 0 w 709"/>
                    <a:gd name="T3" fmla="*/ 0 h 386"/>
                    <a:gd name="T4" fmla="*/ 0 w 709"/>
                    <a:gd name="T5" fmla="*/ 0 h 386"/>
                    <a:gd name="T6" fmla="*/ 0 w 709"/>
                    <a:gd name="T7" fmla="*/ 0 h 386"/>
                    <a:gd name="T8" fmla="*/ 0 w 709"/>
                    <a:gd name="T9" fmla="*/ 0 h 386"/>
                    <a:gd name="T10" fmla="*/ 0 w 709"/>
                    <a:gd name="T11" fmla="*/ 0 h 386"/>
                    <a:gd name="T12" fmla="*/ 0 w 709"/>
                    <a:gd name="T13" fmla="*/ 0 h 386"/>
                    <a:gd name="T14" fmla="*/ 0 w 709"/>
                    <a:gd name="T15" fmla="*/ 0 h 38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09" h="386">
                      <a:moveTo>
                        <a:pt x="0" y="88"/>
                      </a:moveTo>
                      <a:lnTo>
                        <a:pt x="272" y="131"/>
                      </a:lnTo>
                      <a:lnTo>
                        <a:pt x="665" y="386"/>
                      </a:lnTo>
                      <a:lnTo>
                        <a:pt x="709" y="308"/>
                      </a:lnTo>
                      <a:lnTo>
                        <a:pt x="306" y="53"/>
                      </a:lnTo>
                      <a:lnTo>
                        <a:pt x="43" y="0"/>
                      </a:lnTo>
                      <a:lnTo>
                        <a:pt x="0" y="8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grpSp>
        </p:grpSp>
        <p:sp>
          <p:nvSpPr>
            <p:cNvPr id="1038" name="Line 52"/>
            <p:cNvSpPr>
              <a:spLocks noChangeShapeType="1"/>
            </p:cNvSpPr>
            <p:nvPr userDrawn="1"/>
          </p:nvSpPr>
          <p:spPr bwMode="auto">
            <a:xfrm>
              <a:off x="4870" y="84"/>
              <a:ext cx="42" cy="96"/>
            </a:xfrm>
            <a:prstGeom prst="line">
              <a:avLst/>
            </a:prstGeom>
            <a:noFill/>
            <a:ln w="38100">
              <a:solidFill>
                <a:schemeClr val="accent2"/>
              </a:solidFill>
              <a:round/>
              <a:headEnd/>
              <a:tailEnd/>
            </a:ln>
            <a:extLst>
              <a:ext uri="{909E8E84-426E-40DD-AFC4-6F175D3DCCD1}">
                <a14:hiddenFill xmlns:a14="http://schemas.microsoft.com/office/drawing/2010/main">
                  <a:noFill/>
                </a14:hiddenFill>
              </a:ext>
            </a:extLst>
          </p:spPr>
          <p:txBody>
            <a:bodyPr/>
            <a:lstStyle/>
            <a:p>
              <a:endParaRPr lang="en-GB"/>
            </a:p>
          </p:txBody>
        </p:sp>
      </p:grpSp>
    </p:spTree>
  </p:cSld>
  <p:clrMap bg1="lt1" tx1="dk1" bg2="lt2" tx2="dk2" accent1="accent1" accent2="accent2" accent3="accent3" accent4="accent4" accent5="accent5" accent6="accent6" hlink="hlink" folHlink="folHlink"/>
  <p:sldLayoutIdLst>
    <p:sldLayoutId id="2147483924"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xStyles>
    <p:titleStyle>
      <a:lvl1pPr algn="ctr" rtl="0" eaLnBrk="0" fontAlgn="base" hangingPunct="0">
        <a:spcBef>
          <a:spcPct val="0"/>
        </a:spcBef>
        <a:spcAft>
          <a:spcPct val="0"/>
        </a:spcAft>
        <a:defRPr sz="4400">
          <a:solidFill>
            <a:schemeClr val="tx1"/>
          </a:solidFill>
          <a:latin typeface="+mj-lt"/>
          <a:ea typeface="MS PGothic" pitchFamily="34" charset="-128"/>
          <a:cs typeface="MS PGothic" charset="0"/>
        </a:defRPr>
      </a:lvl1pPr>
      <a:lvl2pPr algn="ctr" rtl="0" eaLnBrk="0" fontAlgn="base" hangingPunct="0">
        <a:spcBef>
          <a:spcPct val="0"/>
        </a:spcBef>
        <a:spcAft>
          <a:spcPct val="0"/>
        </a:spcAft>
        <a:defRPr sz="4400">
          <a:solidFill>
            <a:schemeClr val="tx1"/>
          </a:solidFill>
          <a:latin typeface="Comic Sans MS" pitchFamily="66" charset="0"/>
          <a:ea typeface="MS PGothic" pitchFamily="34" charset="-128"/>
          <a:cs typeface="MS PGothic" charset="0"/>
        </a:defRPr>
      </a:lvl2pPr>
      <a:lvl3pPr algn="ctr" rtl="0" eaLnBrk="0" fontAlgn="base" hangingPunct="0">
        <a:spcBef>
          <a:spcPct val="0"/>
        </a:spcBef>
        <a:spcAft>
          <a:spcPct val="0"/>
        </a:spcAft>
        <a:defRPr sz="4400">
          <a:solidFill>
            <a:schemeClr val="tx1"/>
          </a:solidFill>
          <a:latin typeface="Comic Sans MS" pitchFamily="66" charset="0"/>
          <a:ea typeface="MS PGothic" pitchFamily="34" charset="-128"/>
          <a:cs typeface="MS PGothic" charset="0"/>
        </a:defRPr>
      </a:lvl3pPr>
      <a:lvl4pPr algn="ctr" rtl="0" eaLnBrk="0" fontAlgn="base" hangingPunct="0">
        <a:spcBef>
          <a:spcPct val="0"/>
        </a:spcBef>
        <a:spcAft>
          <a:spcPct val="0"/>
        </a:spcAft>
        <a:defRPr sz="4400">
          <a:solidFill>
            <a:schemeClr val="tx1"/>
          </a:solidFill>
          <a:latin typeface="Comic Sans MS" pitchFamily="66" charset="0"/>
          <a:ea typeface="MS PGothic" pitchFamily="34" charset="-128"/>
          <a:cs typeface="MS PGothic" charset="0"/>
        </a:defRPr>
      </a:lvl4pPr>
      <a:lvl5pPr algn="ctr" rtl="0" eaLnBrk="0" fontAlgn="base" hangingPunct="0">
        <a:spcBef>
          <a:spcPct val="0"/>
        </a:spcBef>
        <a:spcAft>
          <a:spcPct val="0"/>
        </a:spcAft>
        <a:defRPr sz="4400">
          <a:solidFill>
            <a:schemeClr val="tx1"/>
          </a:solidFill>
          <a:latin typeface="Comic Sans MS" pitchFamily="66" charset="0"/>
          <a:ea typeface="MS PGothic" pitchFamily="34" charset="-128"/>
          <a:cs typeface="MS PGothic"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S PGothic" pitchFamily="34" charset="-128"/>
          <a:cs typeface="MS PGothic" charset="0"/>
        </a:defRPr>
      </a:lvl1pPr>
      <a:lvl2pPr marL="742950" indent="-285750" algn="l" rtl="0" eaLnBrk="0" fontAlgn="base" hangingPunct="0">
        <a:spcBef>
          <a:spcPct val="20000"/>
        </a:spcBef>
        <a:spcAft>
          <a:spcPct val="0"/>
        </a:spcAft>
        <a:buChar char="–"/>
        <a:defRPr sz="2800">
          <a:solidFill>
            <a:schemeClr val="tx1"/>
          </a:solidFill>
          <a:latin typeface="+mn-lt"/>
          <a:ea typeface="MS PGothic" pitchFamily="34" charset="-128"/>
          <a:cs typeface="MS PGothic" charset="0"/>
        </a:defRPr>
      </a:lvl2pPr>
      <a:lvl3pPr marL="1143000" indent="-228600" algn="l" rtl="0" eaLnBrk="0" fontAlgn="base" hangingPunct="0">
        <a:spcBef>
          <a:spcPct val="20000"/>
        </a:spcBef>
        <a:spcAft>
          <a:spcPct val="0"/>
        </a:spcAft>
        <a:buChar char="•"/>
        <a:defRPr sz="2400">
          <a:solidFill>
            <a:schemeClr val="tx1"/>
          </a:solidFill>
          <a:latin typeface="+mn-lt"/>
          <a:ea typeface="MS PGothic" pitchFamily="34" charset="-128"/>
          <a:cs typeface="MS PGothic" charset="0"/>
        </a:defRPr>
      </a:lvl3pPr>
      <a:lvl4pPr marL="1600200" indent="-228600" algn="l" rtl="0" eaLnBrk="0" fontAlgn="base" hangingPunct="0">
        <a:spcBef>
          <a:spcPct val="20000"/>
        </a:spcBef>
        <a:spcAft>
          <a:spcPct val="0"/>
        </a:spcAft>
        <a:buChar char="–"/>
        <a:defRPr sz="2000">
          <a:solidFill>
            <a:schemeClr val="tx1"/>
          </a:solidFill>
          <a:latin typeface="+mn-lt"/>
          <a:ea typeface="MS PGothic" pitchFamily="34" charset="-128"/>
          <a:cs typeface="MS PGothic" charset="0"/>
        </a:defRPr>
      </a:lvl4pPr>
      <a:lvl5pPr marL="2057400" indent="-228600" algn="l" rtl="0" eaLnBrk="0" fontAlgn="base" hangingPunct="0">
        <a:spcBef>
          <a:spcPct val="20000"/>
        </a:spcBef>
        <a:spcAft>
          <a:spcPct val="0"/>
        </a:spcAft>
        <a:buChar char="»"/>
        <a:defRPr sz="2000">
          <a:solidFill>
            <a:schemeClr val="tx1"/>
          </a:solidFill>
          <a:latin typeface="+mn-lt"/>
          <a:ea typeface="MS PGothic" pitchFamily="34" charset="-128"/>
          <a:cs typeface="MS PGothic"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074" name="Content Placeholder 2"/>
          <p:cNvSpPr>
            <a:spLocks noGrp="1"/>
          </p:cNvSpPr>
          <p:nvPr>
            <p:ph idx="1"/>
          </p:nvPr>
        </p:nvSpPr>
        <p:spPr>
          <a:xfrm>
            <a:off x="684213" y="2205038"/>
            <a:ext cx="7696200" cy="3657600"/>
          </a:xfrm>
        </p:spPr>
        <p:txBody>
          <a:bodyPr/>
          <a:lstStyle/>
          <a:p>
            <a:pPr marL="0" indent="0" algn="ctr">
              <a:buFontTx/>
              <a:buNone/>
            </a:pPr>
            <a:r>
              <a:rPr lang="en-GB" altLang="en-US" sz="6000" dirty="0"/>
              <a:t>		Meet the 				Teacher evening</a:t>
            </a:r>
          </a:p>
          <a:p>
            <a:pPr marL="0" indent="0" algn="ctr">
              <a:buFontTx/>
              <a:buNone/>
            </a:pPr>
            <a:r>
              <a:rPr lang="en-GB" altLang="en-US" sz="6000" dirty="0"/>
              <a:t>2026</a:t>
            </a:r>
          </a:p>
        </p:txBody>
      </p:sp>
      <p:pic>
        <p:nvPicPr>
          <p:cNvPr id="3075" name="Picture 5" descr="http://ctkreading.net/wp-content/uploads/2014/10/CTK-logo.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115888"/>
            <a:ext cx="1933575" cy="301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083172" y="1033415"/>
            <a:ext cx="6944816" cy="2269309"/>
          </a:xfrm>
        </p:spPr>
        <p:txBody>
          <a:bodyPr/>
          <a:lstStyle/>
          <a:p>
            <a:pPr eaLnBrk="1" hangingPunct="1">
              <a:defRPr/>
            </a:pPr>
            <a:r>
              <a:rPr lang="en-GB" altLang="en-US" sz="5400" b="1" dirty="0"/>
              <a:t>Welcome to Year 6!</a:t>
            </a:r>
          </a:p>
        </p:txBody>
      </p:sp>
      <p:sp>
        <p:nvSpPr>
          <p:cNvPr id="2" name="Subtitle 1"/>
          <p:cNvSpPr>
            <a:spLocks noGrp="1"/>
          </p:cNvSpPr>
          <p:nvPr>
            <p:ph type="subTitle" idx="1"/>
          </p:nvPr>
        </p:nvSpPr>
        <p:spPr/>
        <p:txBody>
          <a:bodyPr/>
          <a:lstStyle/>
          <a:p>
            <a:pPr>
              <a:defRPr/>
            </a:pPr>
            <a:r>
              <a:rPr lang="en-GB" altLang="en-US" sz="4400" dirty="0"/>
              <a:t>Mrs Bloom</a:t>
            </a:r>
          </a:p>
        </p:txBody>
      </p:sp>
      <p:sp>
        <p:nvSpPr>
          <p:cNvPr id="4100" name="TextBox 2"/>
          <p:cNvSpPr txBox="1">
            <a:spLocks noChangeArrowheads="1"/>
          </p:cNvSpPr>
          <p:nvPr/>
        </p:nvSpPr>
        <p:spPr bwMode="auto">
          <a:xfrm>
            <a:off x="1371600" y="5805488"/>
            <a:ext cx="66563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ea typeface="MS PGothic" panose="020B0600070205080204" pitchFamily="34" charset="-128"/>
              </a:defRPr>
            </a:lvl1pPr>
            <a:lvl2pPr marL="742950" indent="-285750">
              <a:spcBef>
                <a:spcPct val="20000"/>
              </a:spcBef>
              <a:buChar char="–"/>
              <a:defRPr sz="2800">
                <a:solidFill>
                  <a:schemeClr val="tx1"/>
                </a:solidFill>
                <a:latin typeface="Comic Sans MS" panose="030F0702030302020204" pitchFamily="66" charset="0"/>
                <a:ea typeface="MS PGothic" panose="020B0600070205080204" pitchFamily="34" charset="-128"/>
              </a:defRPr>
            </a:lvl2pPr>
            <a:lvl3pPr marL="1143000" indent="-228600">
              <a:spcBef>
                <a:spcPct val="20000"/>
              </a:spcBef>
              <a:buChar char="•"/>
              <a:defRPr sz="2400">
                <a:solidFill>
                  <a:schemeClr val="tx1"/>
                </a:solidFill>
                <a:latin typeface="Comic Sans MS" panose="030F0702030302020204" pitchFamily="66" charset="0"/>
                <a:ea typeface="MS PGothic" panose="020B0600070205080204" pitchFamily="34" charset="-128"/>
              </a:defRPr>
            </a:lvl3pPr>
            <a:lvl4pPr marL="16002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4pPr>
            <a:lvl5pPr marL="20574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9pPr>
          </a:lstStyle>
          <a:p>
            <a:pPr>
              <a:spcBef>
                <a:spcPct val="0"/>
              </a:spcBef>
              <a:buFontTx/>
              <a:buNone/>
            </a:pPr>
            <a:r>
              <a:rPr lang="en-GB" altLang="en-US" sz="1800" dirty="0"/>
              <a:t>Support staff: Miss </a:t>
            </a:r>
            <a:r>
              <a:rPr lang="en-GB" altLang="en-US" sz="1800" dirty="0" err="1"/>
              <a:t>Wysocka</a:t>
            </a:r>
            <a:r>
              <a:rPr lang="en-GB" altLang="en-US" sz="1800" dirty="0"/>
              <a:t>.</a:t>
            </a: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539552" y="0"/>
            <a:ext cx="6870700" cy="900336"/>
          </a:xfrm>
        </p:spPr>
        <p:txBody>
          <a:bodyPr/>
          <a:lstStyle/>
          <a:p>
            <a:pPr eaLnBrk="1" hangingPunct="1"/>
            <a:r>
              <a:rPr lang="en-GB" altLang="en-US" u="sng" dirty="0"/>
              <a:t>Overview of tonight</a:t>
            </a:r>
          </a:p>
        </p:txBody>
      </p:sp>
      <p:sp>
        <p:nvSpPr>
          <p:cNvPr id="5123" name="Rectangle 3"/>
          <p:cNvSpPr>
            <a:spLocks noGrp="1" noChangeArrowheads="1"/>
          </p:cNvSpPr>
          <p:nvPr>
            <p:ph type="body" idx="4294967295"/>
          </p:nvPr>
        </p:nvSpPr>
        <p:spPr>
          <a:xfrm>
            <a:off x="0" y="900113"/>
            <a:ext cx="8048625" cy="4781550"/>
          </a:xfrm>
        </p:spPr>
        <p:txBody>
          <a:bodyPr/>
          <a:lstStyle/>
          <a:p>
            <a:pPr eaLnBrk="1" hangingPunct="1">
              <a:lnSpc>
                <a:spcPct val="80000"/>
              </a:lnSpc>
            </a:pPr>
            <a:r>
              <a:rPr lang="en-GB" altLang="en-US" sz="2800" dirty="0"/>
              <a:t>Lessons and assessments</a:t>
            </a:r>
          </a:p>
          <a:p>
            <a:pPr eaLnBrk="1" hangingPunct="1">
              <a:lnSpc>
                <a:spcPct val="80000"/>
              </a:lnSpc>
            </a:pPr>
            <a:r>
              <a:rPr lang="en-GB" altLang="en-US" sz="2800" dirty="0"/>
              <a:t>Subjects covered </a:t>
            </a:r>
          </a:p>
          <a:p>
            <a:pPr eaLnBrk="1" hangingPunct="1">
              <a:lnSpc>
                <a:spcPct val="80000"/>
              </a:lnSpc>
            </a:pPr>
            <a:r>
              <a:rPr lang="en-GB" altLang="en-US" sz="2800" dirty="0"/>
              <a:t>SATs</a:t>
            </a:r>
          </a:p>
          <a:p>
            <a:pPr eaLnBrk="1" hangingPunct="1">
              <a:lnSpc>
                <a:spcPct val="80000"/>
              </a:lnSpc>
            </a:pPr>
            <a:r>
              <a:rPr lang="en-GB" altLang="en-US" sz="2800" dirty="0"/>
              <a:t>Homework</a:t>
            </a:r>
          </a:p>
          <a:p>
            <a:pPr eaLnBrk="1" hangingPunct="1">
              <a:lnSpc>
                <a:spcPct val="80000"/>
              </a:lnSpc>
            </a:pPr>
            <a:r>
              <a:rPr lang="en-GB" altLang="en-US" sz="2800" dirty="0"/>
              <a:t>Routines and systems</a:t>
            </a:r>
          </a:p>
          <a:p>
            <a:pPr eaLnBrk="1" hangingPunct="1">
              <a:lnSpc>
                <a:spcPct val="80000"/>
              </a:lnSpc>
            </a:pPr>
            <a:r>
              <a:rPr lang="en-GB" altLang="en-US" sz="2800" dirty="0"/>
              <a:t>Uniform</a:t>
            </a:r>
          </a:p>
          <a:p>
            <a:pPr eaLnBrk="1" hangingPunct="1">
              <a:lnSpc>
                <a:spcPct val="80000"/>
              </a:lnSpc>
            </a:pPr>
            <a:r>
              <a:rPr lang="en-GB" altLang="en-US" sz="2800" dirty="0"/>
              <a:t>Snacks and Lunch</a:t>
            </a:r>
          </a:p>
          <a:p>
            <a:pPr eaLnBrk="1" hangingPunct="1">
              <a:lnSpc>
                <a:spcPct val="80000"/>
              </a:lnSpc>
            </a:pPr>
            <a:r>
              <a:rPr lang="en-GB" altLang="en-US" sz="2800" dirty="0"/>
              <a:t>Parent/Teacher communication procedures</a:t>
            </a:r>
          </a:p>
          <a:p>
            <a:pPr eaLnBrk="1" hangingPunct="1">
              <a:lnSpc>
                <a:spcPct val="80000"/>
              </a:lnSpc>
            </a:pPr>
            <a:r>
              <a:rPr lang="en-GB" altLang="en-US" sz="2800" dirty="0"/>
              <a:t>Trips</a:t>
            </a:r>
          </a:p>
          <a:p>
            <a:pPr eaLnBrk="1" hangingPunct="1">
              <a:lnSpc>
                <a:spcPct val="80000"/>
              </a:lnSpc>
            </a:pPr>
            <a:r>
              <a:rPr lang="en-GB" altLang="en-US" sz="2800" dirty="0"/>
              <a:t>Home reading</a:t>
            </a:r>
          </a:p>
          <a:p>
            <a:pPr eaLnBrk="1" hangingPunct="1">
              <a:lnSpc>
                <a:spcPct val="80000"/>
              </a:lnSpc>
            </a:pPr>
            <a:r>
              <a:rPr lang="en-GB" altLang="en-US" sz="2800" dirty="0"/>
              <a:t>Expectations in Year 6</a:t>
            </a: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altLang="en-US" u="sng" dirty="0"/>
              <a:t>Aims</a:t>
            </a:r>
          </a:p>
        </p:txBody>
      </p:sp>
      <p:sp>
        <p:nvSpPr>
          <p:cNvPr id="6147" name="Rectangle 3"/>
          <p:cNvSpPr>
            <a:spLocks noGrp="1" noChangeArrowheads="1"/>
          </p:cNvSpPr>
          <p:nvPr>
            <p:ph idx="1"/>
          </p:nvPr>
        </p:nvSpPr>
        <p:spPr/>
        <p:txBody>
          <a:bodyPr/>
          <a:lstStyle/>
          <a:p>
            <a:pPr eaLnBrk="1" hangingPunct="1">
              <a:lnSpc>
                <a:spcPct val="90000"/>
              </a:lnSpc>
            </a:pPr>
            <a:r>
              <a:rPr lang="en-GB" altLang="en-US"/>
              <a:t>Cater to every child's needs.</a:t>
            </a:r>
          </a:p>
          <a:p>
            <a:pPr eaLnBrk="1" hangingPunct="1">
              <a:lnSpc>
                <a:spcPct val="90000"/>
              </a:lnSpc>
            </a:pPr>
            <a:r>
              <a:rPr lang="en-GB" altLang="en-US"/>
              <a:t>Provide challenge and success in learning.</a:t>
            </a:r>
          </a:p>
          <a:p>
            <a:pPr eaLnBrk="1" hangingPunct="1">
              <a:lnSpc>
                <a:spcPct val="90000"/>
              </a:lnSpc>
            </a:pPr>
            <a:r>
              <a:rPr lang="en-GB" altLang="en-US"/>
              <a:t>Provide a means to enable all to access the learning.</a:t>
            </a:r>
          </a:p>
          <a:p>
            <a:pPr eaLnBrk="1" hangingPunct="1">
              <a:lnSpc>
                <a:spcPct val="90000"/>
              </a:lnSpc>
            </a:pPr>
            <a:r>
              <a:rPr lang="en-GB" altLang="en-US"/>
              <a:t>Provide a safe and happy learning environment.</a:t>
            </a:r>
          </a:p>
          <a:p>
            <a:pPr eaLnBrk="1" hangingPunct="1">
              <a:lnSpc>
                <a:spcPct val="90000"/>
              </a:lnSpc>
            </a:pPr>
            <a:endParaRPr lang="en-GB"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4"/>
          <p:cNvSpPr>
            <a:spLocks noGrp="1" noChangeArrowheads="1"/>
          </p:cNvSpPr>
          <p:nvPr>
            <p:ph type="title"/>
          </p:nvPr>
        </p:nvSpPr>
        <p:spPr>
          <a:xfrm>
            <a:off x="464906" y="91829"/>
            <a:ext cx="7128792" cy="985455"/>
          </a:xfrm>
        </p:spPr>
        <p:txBody>
          <a:bodyPr/>
          <a:lstStyle/>
          <a:p>
            <a:pPr eaLnBrk="1" hangingPunct="1"/>
            <a:r>
              <a:rPr lang="en-GB" altLang="en-US" sz="4000" u="sng" dirty="0"/>
              <a:t>Subjects covered in Year 6</a:t>
            </a:r>
          </a:p>
        </p:txBody>
      </p:sp>
      <p:sp>
        <p:nvSpPr>
          <p:cNvPr id="7171" name="Text Box 5"/>
          <p:cNvSpPr txBox="1">
            <a:spLocks noChangeArrowheads="1"/>
          </p:cNvSpPr>
          <p:nvPr/>
        </p:nvSpPr>
        <p:spPr bwMode="auto">
          <a:xfrm rot="655811">
            <a:off x="1252538" y="3694113"/>
            <a:ext cx="3529012"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ea typeface="MS PGothic" panose="020B0600070205080204" pitchFamily="34" charset="-128"/>
              </a:defRPr>
            </a:lvl1pPr>
            <a:lvl2pPr marL="742950" indent="-285750">
              <a:spcBef>
                <a:spcPct val="20000"/>
              </a:spcBef>
              <a:buChar char="–"/>
              <a:defRPr sz="2800">
                <a:solidFill>
                  <a:schemeClr val="tx1"/>
                </a:solidFill>
                <a:latin typeface="Comic Sans MS" panose="030F0702030302020204" pitchFamily="66" charset="0"/>
                <a:ea typeface="MS PGothic" panose="020B0600070205080204" pitchFamily="34" charset="-128"/>
              </a:defRPr>
            </a:lvl2pPr>
            <a:lvl3pPr marL="1143000" indent="-228600">
              <a:spcBef>
                <a:spcPct val="20000"/>
              </a:spcBef>
              <a:buChar char="•"/>
              <a:defRPr sz="2400">
                <a:solidFill>
                  <a:schemeClr val="tx1"/>
                </a:solidFill>
                <a:latin typeface="Comic Sans MS" panose="030F0702030302020204" pitchFamily="66" charset="0"/>
                <a:ea typeface="MS PGothic" panose="020B0600070205080204" pitchFamily="34" charset="-128"/>
              </a:defRPr>
            </a:lvl3pPr>
            <a:lvl4pPr marL="16002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4pPr>
            <a:lvl5pPr marL="20574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9pPr>
          </a:lstStyle>
          <a:p>
            <a:pPr eaLnBrk="1" hangingPunct="1">
              <a:spcBef>
                <a:spcPct val="50000"/>
              </a:spcBef>
              <a:buFontTx/>
              <a:buNone/>
            </a:pPr>
            <a:r>
              <a:rPr lang="en-GB" altLang="en-US" sz="2400">
                <a:latin typeface="Arial" panose="020B0604020202020204" pitchFamily="34" charset="0"/>
              </a:rPr>
              <a:t>Spanish</a:t>
            </a:r>
          </a:p>
          <a:p>
            <a:pPr eaLnBrk="1" hangingPunct="1">
              <a:spcBef>
                <a:spcPct val="50000"/>
              </a:spcBef>
              <a:buFontTx/>
              <a:buNone/>
            </a:pPr>
            <a:endParaRPr lang="en-GB" altLang="en-US" sz="2400">
              <a:latin typeface="Arial" panose="020B0604020202020204" pitchFamily="34" charset="0"/>
            </a:endParaRPr>
          </a:p>
          <a:p>
            <a:pPr eaLnBrk="1" hangingPunct="1">
              <a:spcBef>
                <a:spcPct val="50000"/>
              </a:spcBef>
              <a:buFontTx/>
              <a:buNone/>
            </a:pPr>
            <a:r>
              <a:rPr lang="en-GB" altLang="en-US" sz="2400">
                <a:latin typeface="Arial" panose="020B0604020202020204" pitchFamily="34" charset="0"/>
              </a:rPr>
              <a:t>Science</a:t>
            </a:r>
          </a:p>
        </p:txBody>
      </p:sp>
      <p:sp>
        <p:nvSpPr>
          <p:cNvPr id="7172" name="Text Box 8"/>
          <p:cNvSpPr txBox="1">
            <a:spLocks noChangeArrowheads="1"/>
          </p:cNvSpPr>
          <p:nvPr/>
        </p:nvSpPr>
        <p:spPr bwMode="auto">
          <a:xfrm rot="-633644">
            <a:off x="5788025" y="1871663"/>
            <a:ext cx="3529013"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ea typeface="MS PGothic" panose="020B0600070205080204" pitchFamily="34" charset="-128"/>
              </a:defRPr>
            </a:lvl1pPr>
            <a:lvl2pPr marL="742950" indent="-285750">
              <a:spcBef>
                <a:spcPct val="20000"/>
              </a:spcBef>
              <a:buChar char="–"/>
              <a:defRPr sz="2800">
                <a:solidFill>
                  <a:schemeClr val="tx1"/>
                </a:solidFill>
                <a:latin typeface="Comic Sans MS" panose="030F0702030302020204" pitchFamily="66" charset="0"/>
                <a:ea typeface="MS PGothic" panose="020B0600070205080204" pitchFamily="34" charset="-128"/>
              </a:defRPr>
            </a:lvl2pPr>
            <a:lvl3pPr marL="1143000" indent="-228600">
              <a:spcBef>
                <a:spcPct val="20000"/>
              </a:spcBef>
              <a:buChar char="•"/>
              <a:defRPr sz="2400">
                <a:solidFill>
                  <a:schemeClr val="tx1"/>
                </a:solidFill>
                <a:latin typeface="Comic Sans MS" panose="030F0702030302020204" pitchFamily="66" charset="0"/>
                <a:ea typeface="MS PGothic" panose="020B0600070205080204" pitchFamily="34" charset="-128"/>
              </a:defRPr>
            </a:lvl3pPr>
            <a:lvl4pPr marL="16002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4pPr>
            <a:lvl5pPr marL="20574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9pPr>
          </a:lstStyle>
          <a:p>
            <a:pPr eaLnBrk="1" hangingPunct="1">
              <a:spcBef>
                <a:spcPct val="50000"/>
              </a:spcBef>
              <a:buFontTx/>
              <a:buNone/>
            </a:pPr>
            <a:r>
              <a:rPr lang="en-GB" altLang="en-US" sz="2400">
                <a:latin typeface="Arial" panose="020B0604020202020204" pitchFamily="34" charset="0"/>
              </a:rPr>
              <a:t>History</a:t>
            </a:r>
          </a:p>
          <a:p>
            <a:pPr eaLnBrk="1" hangingPunct="1">
              <a:spcBef>
                <a:spcPct val="50000"/>
              </a:spcBef>
              <a:buFontTx/>
              <a:buNone/>
            </a:pPr>
            <a:endParaRPr lang="en-GB" altLang="en-US" sz="2400">
              <a:latin typeface="Arial" panose="020B0604020202020204" pitchFamily="34" charset="0"/>
            </a:endParaRPr>
          </a:p>
        </p:txBody>
      </p:sp>
      <p:sp>
        <p:nvSpPr>
          <p:cNvPr id="7173" name="Text Box 9"/>
          <p:cNvSpPr txBox="1">
            <a:spLocks noChangeArrowheads="1"/>
          </p:cNvSpPr>
          <p:nvPr/>
        </p:nvSpPr>
        <p:spPr bwMode="auto">
          <a:xfrm rot="391199">
            <a:off x="5378450" y="3195638"/>
            <a:ext cx="3529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ea typeface="MS PGothic" panose="020B0600070205080204" pitchFamily="34" charset="-128"/>
              </a:defRPr>
            </a:lvl1pPr>
            <a:lvl2pPr marL="742950" indent="-285750">
              <a:spcBef>
                <a:spcPct val="20000"/>
              </a:spcBef>
              <a:buChar char="–"/>
              <a:defRPr sz="2800">
                <a:solidFill>
                  <a:schemeClr val="tx1"/>
                </a:solidFill>
                <a:latin typeface="Comic Sans MS" panose="030F0702030302020204" pitchFamily="66" charset="0"/>
                <a:ea typeface="MS PGothic" panose="020B0600070205080204" pitchFamily="34" charset="-128"/>
              </a:defRPr>
            </a:lvl2pPr>
            <a:lvl3pPr marL="1143000" indent="-228600">
              <a:spcBef>
                <a:spcPct val="20000"/>
              </a:spcBef>
              <a:buChar char="•"/>
              <a:defRPr sz="2400">
                <a:solidFill>
                  <a:schemeClr val="tx1"/>
                </a:solidFill>
                <a:latin typeface="Comic Sans MS" panose="030F0702030302020204" pitchFamily="66" charset="0"/>
                <a:ea typeface="MS PGothic" panose="020B0600070205080204" pitchFamily="34" charset="-128"/>
              </a:defRPr>
            </a:lvl3pPr>
            <a:lvl4pPr marL="16002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4pPr>
            <a:lvl5pPr marL="20574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9pPr>
          </a:lstStyle>
          <a:p>
            <a:pPr eaLnBrk="1" hangingPunct="1">
              <a:spcBef>
                <a:spcPct val="50000"/>
              </a:spcBef>
              <a:buFontTx/>
              <a:buNone/>
            </a:pPr>
            <a:r>
              <a:rPr lang="en-GB" altLang="en-US" sz="2400">
                <a:latin typeface="Arial" panose="020B0604020202020204" pitchFamily="34" charset="0"/>
              </a:rPr>
              <a:t>PE</a:t>
            </a:r>
          </a:p>
        </p:txBody>
      </p:sp>
      <p:sp>
        <p:nvSpPr>
          <p:cNvPr id="7174" name="Text Box 8"/>
          <p:cNvSpPr txBox="1">
            <a:spLocks noChangeArrowheads="1"/>
          </p:cNvSpPr>
          <p:nvPr/>
        </p:nvSpPr>
        <p:spPr bwMode="auto">
          <a:xfrm rot="871909">
            <a:off x="5997575" y="4460875"/>
            <a:ext cx="35290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ea typeface="MS PGothic" panose="020B0600070205080204" pitchFamily="34" charset="-128"/>
              </a:defRPr>
            </a:lvl1pPr>
            <a:lvl2pPr marL="742950" indent="-285750">
              <a:spcBef>
                <a:spcPct val="20000"/>
              </a:spcBef>
              <a:buChar char="–"/>
              <a:defRPr sz="2800">
                <a:solidFill>
                  <a:schemeClr val="tx1"/>
                </a:solidFill>
                <a:latin typeface="Comic Sans MS" panose="030F0702030302020204" pitchFamily="66" charset="0"/>
                <a:ea typeface="MS PGothic" panose="020B0600070205080204" pitchFamily="34" charset="-128"/>
              </a:defRPr>
            </a:lvl2pPr>
            <a:lvl3pPr marL="1143000" indent="-228600">
              <a:spcBef>
                <a:spcPct val="20000"/>
              </a:spcBef>
              <a:buChar char="•"/>
              <a:defRPr sz="2400">
                <a:solidFill>
                  <a:schemeClr val="tx1"/>
                </a:solidFill>
                <a:latin typeface="Comic Sans MS" panose="030F0702030302020204" pitchFamily="66" charset="0"/>
                <a:ea typeface="MS PGothic" panose="020B0600070205080204" pitchFamily="34" charset="-128"/>
              </a:defRPr>
            </a:lvl3pPr>
            <a:lvl4pPr marL="16002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4pPr>
            <a:lvl5pPr marL="20574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9pPr>
          </a:lstStyle>
          <a:p>
            <a:pPr eaLnBrk="1" hangingPunct="1">
              <a:spcBef>
                <a:spcPct val="50000"/>
              </a:spcBef>
              <a:buFontTx/>
              <a:buNone/>
            </a:pPr>
            <a:r>
              <a:rPr lang="en-GB" altLang="en-US" sz="2400">
                <a:latin typeface="Arial" panose="020B0604020202020204" pitchFamily="34" charset="0"/>
              </a:rPr>
              <a:t>PSHE</a:t>
            </a:r>
          </a:p>
        </p:txBody>
      </p:sp>
      <p:sp>
        <p:nvSpPr>
          <p:cNvPr id="7175" name="Text Box 8"/>
          <p:cNvSpPr txBox="1">
            <a:spLocks noChangeArrowheads="1"/>
          </p:cNvSpPr>
          <p:nvPr/>
        </p:nvSpPr>
        <p:spPr bwMode="auto">
          <a:xfrm rot="-633644">
            <a:off x="4491038" y="4967288"/>
            <a:ext cx="3529012"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ea typeface="MS PGothic" panose="020B0600070205080204" pitchFamily="34" charset="-128"/>
              </a:defRPr>
            </a:lvl1pPr>
            <a:lvl2pPr marL="742950" indent="-285750">
              <a:spcBef>
                <a:spcPct val="20000"/>
              </a:spcBef>
              <a:buChar char="–"/>
              <a:defRPr sz="2800">
                <a:solidFill>
                  <a:schemeClr val="tx1"/>
                </a:solidFill>
                <a:latin typeface="Comic Sans MS" panose="030F0702030302020204" pitchFamily="66" charset="0"/>
                <a:ea typeface="MS PGothic" panose="020B0600070205080204" pitchFamily="34" charset="-128"/>
              </a:defRPr>
            </a:lvl2pPr>
            <a:lvl3pPr marL="1143000" indent="-228600">
              <a:spcBef>
                <a:spcPct val="20000"/>
              </a:spcBef>
              <a:buChar char="•"/>
              <a:defRPr sz="2400">
                <a:solidFill>
                  <a:schemeClr val="tx1"/>
                </a:solidFill>
                <a:latin typeface="Comic Sans MS" panose="030F0702030302020204" pitchFamily="66" charset="0"/>
                <a:ea typeface="MS PGothic" panose="020B0600070205080204" pitchFamily="34" charset="-128"/>
              </a:defRPr>
            </a:lvl3pPr>
            <a:lvl4pPr marL="16002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4pPr>
            <a:lvl5pPr marL="20574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9pPr>
          </a:lstStyle>
          <a:p>
            <a:pPr eaLnBrk="1" hangingPunct="1">
              <a:spcBef>
                <a:spcPct val="50000"/>
              </a:spcBef>
              <a:buFontTx/>
              <a:buNone/>
            </a:pPr>
            <a:r>
              <a:rPr lang="en-GB" altLang="en-US" sz="2400">
                <a:latin typeface="Arial" panose="020B0604020202020204" pitchFamily="34" charset="0"/>
              </a:rPr>
              <a:t>Music</a:t>
            </a:r>
          </a:p>
          <a:p>
            <a:pPr eaLnBrk="1" hangingPunct="1">
              <a:spcBef>
                <a:spcPct val="50000"/>
              </a:spcBef>
              <a:buFontTx/>
              <a:buNone/>
            </a:pPr>
            <a:endParaRPr lang="en-GB" altLang="en-US" sz="2400">
              <a:latin typeface="Arial" panose="020B0604020202020204" pitchFamily="34" charset="0"/>
            </a:endParaRPr>
          </a:p>
        </p:txBody>
      </p:sp>
      <p:sp>
        <p:nvSpPr>
          <p:cNvPr id="7176" name="TextBox 1"/>
          <p:cNvSpPr txBox="1">
            <a:spLocks noChangeArrowheads="1"/>
          </p:cNvSpPr>
          <p:nvPr/>
        </p:nvSpPr>
        <p:spPr bwMode="auto">
          <a:xfrm rot="-324268">
            <a:off x="1187450" y="2205038"/>
            <a:ext cx="24479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ea typeface="MS PGothic" panose="020B0600070205080204" pitchFamily="34" charset="-128"/>
              </a:defRPr>
            </a:lvl1pPr>
            <a:lvl2pPr marL="742950" indent="-285750">
              <a:spcBef>
                <a:spcPct val="20000"/>
              </a:spcBef>
              <a:buChar char="–"/>
              <a:defRPr sz="2800">
                <a:solidFill>
                  <a:schemeClr val="tx1"/>
                </a:solidFill>
                <a:latin typeface="Comic Sans MS" panose="030F0702030302020204" pitchFamily="66" charset="0"/>
                <a:ea typeface="MS PGothic" panose="020B0600070205080204" pitchFamily="34" charset="-128"/>
              </a:defRPr>
            </a:lvl2pPr>
            <a:lvl3pPr marL="1143000" indent="-228600">
              <a:spcBef>
                <a:spcPct val="20000"/>
              </a:spcBef>
              <a:buChar char="•"/>
              <a:defRPr sz="2400">
                <a:solidFill>
                  <a:schemeClr val="tx1"/>
                </a:solidFill>
                <a:latin typeface="Comic Sans MS" panose="030F0702030302020204" pitchFamily="66" charset="0"/>
                <a:ea typeface="MS PGothic" panose="020B0600070205080204" pitchFamily="34" charset="-128"/>
              </a:defRPr>
            </a:lvl3pPr>
            <a:lvl4pPr marL="16002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4pPr>
            <a:lvl5pPr marL="20574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9pPr>
          </a:lstStyle>
          <a:p>
            <a:pPr eaLnBrk="1" hangingPunct="1">
              <a:spcBef>
                <a:spcPct val="0"/>
              </a:spcBef>
              <a:buFontTx/>
              <a:buNone/>
            </a:pPr>
            <a:r>
              <a:rPr lang="en-US" altLang="en-US" sz="2400">
                <a:latin typeface="Arial" panose="020B0604020202020204" pitchFamily="34" charset="0"/>
                <a:cs typeface="Arial" panose="020B0604020202020204" pitchFamily="34" charset="0"/>
              </a:rPr>
              <a:t>Maths</a:t>
            </a:r>
          </a:p>
        </p:txBody>
      </p:sp>
      <p:sp>
        <p:nvSpPr>
          <p:cNvPr id="7177" name="TextBox 2"/>
          <p:cNvSpPr txBox="1">
            <a:spLocks noChangeArrowheads="1"/>
          </p:cNvSpPr>
          <p:nvPr/>
        </p:nvSpPr>
        <p:spPr bwMode="auto">
          <a:xfrm rot="793667">
            <a:off x="2859088" y="3143250"/>
            <a:ext cx="18002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ea typeface="MS PGothic" panose="020B0600070205080204" pitchFamily="34" charset="-128"/>
              </a:defRPr>
            </a:lvl1pPr>
            <a:lvl2pPr marL="742950" indent="-285750">
              <a:spcBef>
                <a:spcPct val="20000"/>
              </a:spcBef>
              <a:buChar char="–"/>
              <a:defRPr sz="2800">
                <a:solidFill>
                  <a:schemeClr val="tx1"/>
                </a:solidFill>
                <a:latin typeface="Comic Sans MS" panose="030F0702030302020204" pitchFamily="66" charset="0"/>
                <a:ea typeface="MS PGothic" panose="020B0600070205080204" pitchFamily="34" charset="-128"/>
              </a:defRPr>
            </a:lvl2pPr>
            <a:lvl3pPr marL="1143000" indent="-228600">
              <a:spcBef>
                <a:spcPct val="20000"/>
              </a:spcBef>
              <a:buChar char="•"/>
              <a:defRPr sz="2400">
                <a:solidFill>
                  <a:schemeClr val="tx1"/>
                </a:solidFill>
                <a:latin typeface="Comic Sans MS" panose="030F0702030302020204" pitchFamily="66" charset="0"/>
                <a:ea typeface="MS PGothic" panose="020B0600070205080204" pitchFamily="34" charset="-128"/>
              </a:defRPr>
            </a:lvl3pPr>
            <a:lvl4pPr marL="16002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4pPr>
            <a:lvl5pPr marL="20574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9pPr>
          </a:lstStyle>
          <a:p>
            <a:pPr eaLnBrk="1" hangingPunct="1">
              <a:spcBef>
                <a:spcPct val="0"/>
              </a:spcBef>
              <a:buFontTx/>
              <a:buNone/>
            </a:pPr>
            <a:r>
              <a:rPr lang="en-US" altLang="en-US" sz="2400" dirty="0">
                <a:latin typeface="Arial" panose="020B0604020202020204" pitchFamily="34" charset="0"/>
                <a:cs typeface="Arial" panose="020B0604020202020204" pitchFamily="34" charset="0"/>
              </a:rPr>
              <a:t>English</a:t>
            </a:r>
          </a:p>
        </p:txBody>
      </p:sp>
      <p:sp>
        <p:nvSpPr>
          <p:cNvPr id="7178" name="TextBox 3"/>
          <p:cNvSpPr txBox="1">
            <a:spLocks noChangeArrowheads="1"/>
          </p:cNvSpPr>
          <p:nvPr/>
        </p:nvSpPr>
        <p:spPr bwMode="auto">
          <a:xfrm>
            <a:off x="3348038" y="4076700"/>
            <a:ext cx="20161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ea typeface="MS PGothic" panose="020B0600070205080204" pitchFamily="34" charset="-128"/>
              </a:defRPr>
            </a:lvl1pPr>
            <a:lvl2pPr marL="742950" indent="-285750">
              <a:spcBef>
                <a:spcPct val="20000"/>
              </a:spcBef>
              <a:buChar char="–"/>
              <a:defRPr sz="2800">
                <a:solidFill>
                  <a:schemeClr val="tx1"/>
                </a:solidFill>
                <a:latin typeface="Comic Sans MS" panose="030F0702030302020204" pitchFamily="66" charset="0"/>
                <a:ea typeface="MS PGothic" panose="020B0600070205080204" pitchFamily="34" charset="-128"/>
              </a:defRPr>
            </a:lvl2pPr>
            <a:lvl3pPr marL="1143000" indent="-228600">
              <a:spcBef>
                <a:spcPct val="20000"/>
              </a:spcBef>
              <a:buChar char="•"/>
              <a:defRPr sz="2400">
                <a:solidFill>
                  <a:schemeClr val="tx1"/>
                </a:solidFill>
                <a:latin typeface="Comic Sans MS" panose="030F0702030302020204" pitchFamily="66" charset="0"/>
                <a:ea typeface="MS PGothic" panose="020B0600070205080204" pitchFamily="34" charset="-128"/>
              </a:defRPr>
            </a:lvl3pPr>
            <a:lvl4pPr marL="16002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4pPr>
            <a:lvl5pPr marL="20574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9pPr>
          </a:lstStyle>
          <a:p>
            <a:pPr eaLnBrk="1" hangingPunct="1">
              <a:spcBef>
                <a:spcPct val="0"/>
              </a:spcBef>
              <a:buFontTx/>
              <a:buNone/>
            </a:pPr>
            <a:r>
              <a:rPr lang="en-US" altLang="en-US" sz="2400">
                <a:latin typeface="Arial" panose="020B0604020202020204" pitchFamily="34" charset="0"/>
                <a:cs typeface="Arial" panose="020B0604020202020204" pitchFamily="34" charset="0"/>
              </a:rPr>
              <a:t>Geography</a:t>
            </a:r>
          </a:p>
        </p:txBody>
      </p:sp>
      <p:sp>
        <p:nvSpPr>
          <p:cNvPr id="7179" name="TextBox 4"/>
          <p:cNvSpPr txBox="1">
            <a:spLocks noChangeArrowheads="1"/>
          </p:cNvSpPr>
          <p:nvPr/>
        </p:nvSpPr>
        <p:spPr bwMode="auto">
          <a:xfrm>
            <a:off x="3455988" y="1952625"/>
            <a:ext cx="18732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ea typeface="MS PGothic" panose="020B0600070205080204" pitchFamily="34" charset="-128"/>
              </a:defRPr>
            </a:lvl1pPr>
            <a:lvl2pPr marL="742950" indent="-285750">
              <a:spcBef>
                <a:spcPct val="20000"/>
              </a:spcBef>
              <a:buChar char="–"/>
              <a:defRPr sz="2800">
                <a:solidFill>
                  <a:schemeClr val="tx1"/>
                </a:solidFill>
                <a:latin typeface="Comic Sans MS" panose="030F0702030302020204" pitchFamily="66" charset="0"/>
                <a:ea typeface="MS PGothic" panose="020B0600070205080204" pitchFamily="34" charset="-128"/>
              </a:defRPr>
            </a:lvl2pPr>
            <a:lvl3pPr marL="1143000" indent="-228600">
              <a:spcBef>
                <a:spcPct val="20000"/>
              </a:spcBef>
              <a:buChar char="•"/>
              <a:defRPr sz="2400">
                <a:solidFill>
                  <a:schemeClr val="tx1"/>
                </a:solidFill>
                <a:latin typeface="Comic Sans MS" panose="030F0702030302020204" pitchFamily="66" charset="0"/>
                <a:ea typeface="MS PGothic" panose="020B0600070205080204" pitchFamily="34" charset="-128"/>
              </a:defRPr>
            </a:lvl3pPr>
            <a:lvl4pPr marL="16002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4pPr>
            <a:lvl5pPr marL="20574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9pPr>
          </a:lstStyle>
          <a:p>
            <a:pPr eaLnBrk="1" hangingPunct="1">
              <a:spcBef>
                <a:spcPct val="0"/>
              </a:spcBef>
              <a:buFontTx/>
              <a:buNone/>
            </a:pPr>
            <a:r>
              <a:rPr lang="en-US" altLang="en-US" sz="2400">
                <a:latin typeface="Arial" panose="020B0604020202020204" pitchFamily="34" charset="0"/>
                <a:cs typeface="Arial" panose="020B0604020202020204" pitchFamily="34" charset="0"/>
              </a:rPr>
              <a:t>Computing</a:t>
            </a:r>
          </a:p>
        </p:txBody>
      </p:sp>
      <p:sp>
        <p:nvSpPr>
          <p:cNvPr id="7180" name="Text Box 8"/>
          <p:cNvSpPr txBox="1">
            <a:spLocks noChangeArrowheads="1"/>
          </p:cNvSpPr>
          <p:nvPr/>
        </p:nvSpPr>
        <p:spPr bwMode="auto">
          <a:xfrm>
            <a:off x="6300788" y="4941888"/>
            <a:ext cx="1957387"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ea typeface="MS PGothic" panose="020B0600070205080204" pitchFamily="34" charset="-128"/>
              </a:defRPr>
            </a:lvl1pPr>
            <a:lvl2pPr marL="742950" indent="-285750">
              <a:spcBef>
                <a:spcPct val="20000"/>
              </a:spcBef>
              <a:buChar char="–"/>
              <a:defRPr sz="2800">
                <a:solidFill>
                  <a:schemeClr val="tx1"/>
                </a:solidFill>
                <a:latin typeface="Comic Sans MS" panose="030F0702030302020204" pitchFamily="66" charset="0"/>
                <a:ea typeface="MS PGothic" panose="020B0600070205080204" pitchFamily="34" charset="-128"/>
              </a:defRPr>
            </a:lvl2pPr>
            <a:lvl3pPr marL="1143000" indent="-228600">
              <a:spcBef>
                <a:spcPct val="20000"/>
              </a:spcBef>
              <a:buChar char="•"/>
              <a:defRPr sz="2400">
                <a:solidFill>
                  <a:schemeClr val="tx1"/>
                </a:solidFill>
                <a:latin typeface="Comic Sans MS" panose="030F0702030302020204" pitchFamily="66" charset="0"/>
                <a:ea typeface="MS PGothic" panose="020B0600070205080204" pitchFamily="34" charset="-128"/>
              </a:defRPr>
            </a:lvl3pPr>
            <a:lvl4pPr marL="16002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4pPr>
            <a:lvl5pPr marL="20574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9pPr>
          </a:lstStyle>
          <a:p>
            <a:pPr eaLnBrk="1" hangingPunct="1">
              <a:spcBef>
                <a:spcPct val="50000"/>
              </a:spcBef>
              <a:buFontTx/>
              <a:buNone/>
            </a:pPr>
            <a:r>
              <a:rPr lang="en-GB" altLang="en-US" sz="2400">
                <a:latin typeface="Arial" panose="020B0604020202020204" pitchFamily="34" charset="0"/>
              </a:rPr>
              <a:t>Sport</a:t>
            </a:r>
          </a:p>
          <a:p>
            <a:pPr eaLnBrk="1" hangingPunct="1">
              <a:spcBef>
                <a:spcPct val="50000"/>
              </a:spcBef>
              <a:buFontTx/>
              <a:buNone/>
            </a:pPr>
            <a:endParaRPr lang="en-GB" altLang="en-US" sz="2400">
              <a:latin typeface="Arial" panose="020B0604020202020204" pitchFamily="34" charset="0"/>
            </a:endParaRPr>
          </a:p>
        </p:txBody>
      </p:sp>
      <p:sp>
        <p:nvSpPr>
          <p:cNvPr id="7181" name="Text Box 8"/>
          <p:cNvSpPr txBox="1">
            <a:spLocks noChangeArrowheads="1"/>
          </p:cNvSpPr>
          <p:nvPr/>
        </p:nvSpPr>
        <p:spPr bwMode="auto">
          <a:xfrm rot="-1191938">
            <a:off x="2381250" y="5032375"/>
            <a:ext cx="19875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ea typeface="MS PGothic" panose="020B0600070205080204" pitchFamily="34" charset="-128"/>
              </a:defRPr>
            </a:lvl1pPr>
            <a:lvl2pPr marL="742950" indent="-285750">
              <a:spcBef>
                <a:spcPct val="20000"/>
              </a:spcBef>
              <a:buChar char="–"/>
              <a:defRPr sz="2800">
                <a:solidFill>
                  <a:schemeClr val="tx1"/>
                </a:solidFill>
                <a:latin typeface="Comic Sans MS" panose="030F0702030302020204" pitchFamily="66" charset="0"/>
                <a:ea typeface="MS PGothic" panose="020B0600070205080204" pitchFamily="34" charset="-128"/>
              </a:defRPr>
            </a:lvl2pPr>
            <a:lvl3pPr marL="1143000" indent="-228600">
              <a:spcBef>
                <a:spcPct val="20000"/>
              </a:spcBef>
              <a:buChar char="•"/>
              <a:defRPr sz="2400">
                <a:solidFill>
                  <a:schemeClr val="tx1"/>
                </a:solidFill>
                <a:latin typeface="Comic Sans MS" panose="030F0702030302020204" pitchFamily="66" charset="0"/>
                <a:ea typeface="MS PGothic" panose="020B0600070205080204" pitchFamily="34" charset="-128"/>
              </a:defRPr>
            </a:lvl3pPr>
            <a:lvl4pPr marL="16002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4pPr>
            <a:lvl5pPr marL="20574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9pPr>
          </a:lstStyle>
          <a:p>
            <a:pPr eaLnBrk="1" hangingPunct="1">
              <a:spcBef>
                <a:spcPct val="50000"/>
              </a:spcBef>
              <a:buFontTx/>
              <a:buNone/>
            </a:pPr>
            <a:r>
              <a:rPr lang="en-GB" altLang="en-US" sz="2400">
                <a:latin typeface="Arial" panose="020B0604020202020204" pitchFamily="34" charset="0"/>
              </a:rPr>
              <a:t>RE</a:t>
            </a:r>
          </a:p>
          <a:p>
            <a:pPr eaLnBrk="1" hangingPunct="1">
              <a:spcBef>
                <a:spcPct val="50000"/>
              </a:spcBef>
              <a:buFontTx/>
              <a:buNone/>
            </a:pPr>
            <a:endParaRPr lang="en-GB" altLang="en-US" sz="2400">
              <a:latin typeface="Arial" panose="020B0604020202020204" pitchFamily="34" charset="0"/>
            </a:endParaRPr>
          </a:p>
        </p:txBody>
      </p:sp>
      <p:sp>
        <p:nvSpPr>
          <p:cNvPr id="7182" name="Text Box 8"/>
          <p:cNvSpPr txBox="1">
            <a:spLocks noChangeArrowheads="1"/>
          </p:cNvSpPr>
          <p:nvPr/>
        </p:nvSpPr>
        <p:spPr bwMode="auto">
          <a:xfrm rot="-1197159">
            <a:off x="6299199" y="2930586"/>
            <a:ext cx="2506662"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omic Sans MS" panose="030F0702030302020204" pitchFamily="66" charset="0"/>
                <a:ea typeface="MS PGothic" panose="020B0600070205080204" pitchFamily="34" charset="-128"/>
              </a:defRPr>
            </a:lvl1pPr>
            <a:lvl2pPr marL="742950" indent="-285750">
              <a:spcBef>
                <a:spcPct val="20000"/>
              </a:spcBef>
              <a:buChar char="–"/>
              <a:defRPr sz="2800">
                <a:solidFill>
                  <a:schemeClr val="tx1"/>
                </a:solidFill>
                <a:latin typeface="Comic Sans MS" panose="030F0702030302020204" pitchFamily="66" charset="0"/>
                <a:ea typeface="MS PGothic" panose="020B0600070205080204" pitchFamily="34" charset="-128"/>
              </a:defRPr>
            </a:lvl2pPr>
            <a:lvl3pPr marL="1143000" indent="-228600">
              <a:spcBef>
                <a:spcPct val="20000"/>
              </a:spcBef>
              <a:buChar char="•"/>
              <a:defRPr sz="2400">
                <a:solidFill>
                  <a:schemeClr val="tx1"/>
                </a:solidFill>
                <a:latin typeface="Comic Sans MS" panose="030F0702030302020204" pitchFamily="66" charset="0"/>
                <a:ea typeface="MS PGothic" panose="020B0600070205080204" pitchFamily="34" charset="-128"/>
              </a:defRPr>
            </a:lvl3pPr>
            <a:lvl4pPr marL="16002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4pPr>
            <a:lvl5pPr marL="2057400" indent="-228600">
              <a:spcBef>
                <a:spcPct val="20000"/>
              </a:spcBef>
              <a:buChar char="»"/>
              <a:defRPr sz="2000">
                <a:solidFill>
                  <a:schemeClr val="tx1"/>
                </a:solidFill>
                <a:latin typeface="Comic Sans MS" panose="030F0702030302020204" pitchFamily="66"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ea typeface="MS PGothic" panose="020B0600070205080204" pitchFamily="34" charset="-128"/>
              </a:defRPr>
            </a:lvl9pPr>
          </a:lstStyle>
          <a:p>
            <a:pPr eaLnBrk="1" hangingPunct="1">
              <a:spcBef>
                <a:spcPct val="50000"/>
              </a:spcBef>
              <a:buFontTx/>
              <a:buNone/>
            </a:pPr>
            <a:r>
              <a:rPr lang="en-GB" altLang="en-US" sz="2400" dirty="0">
                <a:latin typeface="Arial" panose="020B0604020202020204" pitchFamily="34" charset="0"/>
              </a:rPr>
              <a:t>Art / D &amp; T</a:t>
            </a:r>
          </a:p>
          <a:p>
            <a:pPr eaLnBrk="1" hangingPunct="1">
              <a:spcBef>
                <a:spcPct val="50000"/>
              </a:spcBef>
              <a:buFontTx/>
              <a:buNone/>
            </a:pPr>
            <a:endParaRPr lang="en-GB" altLang="en-US" sz="2400" dirty="0">
              <a:latin typeface="Arial" panose="020B0604020202020204" pitchFamily="34" charset="0"/>
            </a:endParaRPr>
          </a:p>
        </p:txBody>
      </p:sp>
      <p:pic>
        <p:nvPicPr>
          <p:cNvPr id="5" name="Picture 4">
            <a:extLst>
              <a:ext uri="{FF2B5EF4-FFF2-40B4-BE49-F238E27FC236}">
                <a16:creationId xmlns:a16="http://schemas.microsoft.com/office/drawing/2014/main" id="{9AF3DB31-C4DF-E2A8-9CCC-C4C137F63BF9}"/>
              </a:ext>
            </a:extLst>
          </p:cNvPr>
          <p:cNvPicPr>
            <a:picLocks noChangeAspect="1"/>
          </p:cNvPicPr>
          <p:nvPr/>
        </p:nvPicPr>
        <p:blipFill>
          <a:blip r:embed="rId2"/>
          <a:stretch>
            <a:fillRect/>
          </a:stretch>
        </p:blipFill>
        <p:spPr>
          <a:xfrm>
            <a:off x="722343" y="1330299"/>
            <a:ext cx="7340539" cy="4402957"/>
          </a:xfrm>
          <a:prstGeom prst="rect">
            <a:avLst/>
          </a:prstGeom>
        </p:spPr>
      </p:pic>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827088" y="692150"/>
            <a:ext cx="6870700" cy="900113"/>
          </a:xfrm>
        </p:spPr>
        <p:txBody>
          <a:bodyPr/>
          <a:lstStyle/>
          <a:p>
            <a:pPr eaLnBrk="1" hangingPunct="1"/>
            <a:r>
              <a:rPr lang="en-GB" altLang="en-US" u="sng" dirty="0"/>
              <a:t>National Curriculum Tests – SATs 10</a:t>
            </a:r>
            <a:r>
              <a:rPr lang="en-GB" altLang="en-US" u="sng" baseline="30000" dirty="0"/>
              <a:t>th</a:t>
            </a:r>
            <a:r>
              <a:rPr lang="en-GB" altLang="en-US" u="sng" dirty="0"/>
              <a:t> May</a:t>
            </a:r>
          </a:p>
        </p:txBody>
      </p:sp>
      <p:sp>
        <p:nvSpPr>
          <p:cNvPr id="9219" name="Rectangle 3"/>
          <p:cNvSpPr>
            <a:spLocks noGrp="1" noChangeArrowheads="1"/>
          </p:cNvSpPr>
          <p:nvPr>
            <p:ph idx="1"/>
          </p:nvPr>
        </p:nvSpPr>
        <p:spPr>
          <a:xfrm>
            <a:off x="611560" y="1624484"/>
            <a:ext cx="8352606" cy="3657600"/>
          </a:xfrm>
        </p:spPr>
        <p:txBody>
          <a:bodyPr/>
          <a:lstStyle/>
          <a:p>
            <a:pPr marL="0" indent="0" algn="l">
              <a:buNone/>
            </a:pPr>
            <a:r>
              <a:rPr lang="en-GB" sz="2800" b="1" dirty="0">
                <a:solidFill>
                  <a:srgbClr val="000000"/>
                </a:solidFill>
                <a:effectLst/>
                <a:latin typeface="+mj-lt"/>
              </a:rPr>
              <a:t>Day-by-Day Breakdown</a:t>
            </a:r>
          </a:p>
          <a:p>
            <a:pPr algn="l">
              <a:buFont typeface="Arial" panose="020B0604020202020204" pitchFamily="34" charset="0"/>
              <a:buChar char="•"/>
            </a:pPr>
            <a:r>
              <a:rPr lang="en-GB" sz="2800" b="1" i="0" dirty="0">
                <a:solidFill>
                  <a:srgbClr val="000000"/>
                </a:solidFill>
                <a:effectLst/>
                <a:latin typeface="+mj-lt"/>
              </a:rPr>
              <a:t>Monday 10 May 2027</a:t>
            </a:r>
            <a:r>
              <a:rPr lang="en-GB" sz="2800" b="0" i="0" dirty="0">
                <a:solidFill>
                  <a:srgbClr val="000000"/>
                </a:solidFill>
                <a:effectLst/>
                <a:latin typeface="+mj-lt"/>
              </a:rPr>
              <a:t>: Grammar, Punctuation, and Spelling (</a:t>
            </a:r>
            <a:r>
              <a:rPr lang="en-GB" sz="2800" b="0" i="0" dirty="0" err="1">
                <a:solidFill>
                  <a:srgbClr val="000000"/>
                </a:solidFill>
                <a:effectLst/>
                <a:latin typeface="+mj-lt"/>
              </a:rPr>
              <a:t>SPaG</a:t>
            </a:r>
            <a:r>
              <a:rPr lang="en-GB" sz="2800" b="0" i="0" dirty="0">
                <a:solidFill>
                  <a:srgbClr val="000000"/>
                </a:solidFill>
                <a:effectLst/>
                <a:latin typeface="+mj-lt"/>
              </a:rPr>
              <a:t>) paper</a:t>
            </a:r>
          </a:p>
          <a:p>
            <a:pPr algn="l">
              <a:buFont typeface="Arial" panose="020B0604020202020204" pitchFamily="34" charset="0"/>
              <a:buChar char="•"/>
            </a:pPr>
            <a:r>
              <a:rPr lang="en-GB" sz="2800" b="1" i="0" dirty="0">
                <a:solidFill>
                  <a:srgbClr val="000000"/>
                </a:solidFill>
                <a:effectLst/>
                <a:latin typeface="+mj-lt"/>
              </a:rPr>
              <a:t>Tuesday 11 May 2027</a:t>
            </a:r>
            <a:r>
              <a:rPr lang="en-GB" sz="2800" b="0" i="0" dirty="0">
                <a:solidFill>
                  <a:srgbClr val="000000"/>
                </a:solidFill>
                <a:effectLst/>
                <a:latin typeface="+mj-lt"/>
              </a:rPr>
              <a:t>: Reading paper</a:t>
            </a:r>
          </a:p>
          <a:p>
            <a:pPr algn="l">
              <a:buFont typeface="Arial" panose="020B0604020202020204" pitchFamily="34" charset="0"/>
              <a:buChar char="•"/>
            </a:pPr>
            <a:r>
              <a:rPr lang="en-GB" sz="2800" b="1" i="0" dirty="0">
                <a:solidFill>
                  <a:srgbClr val="000000"/>
                </a:solidFill>
                <a:effectLst/>
                <a:latin typeface="+mj-lt"/>
              </a:rPr>
              <a:t>Wednesday 12 May 2027</a:t>
            </a:r>
            <a:r>
              <a:rPr lang="en-GB" sz="2800" b="0" i="0" dirty="0">
                <a:solidFill>
                  <a:srgbClr val="000000"/>
                </a:solidFill>
                <a:effectLst/>
                <a:latin typeface="+mj-lt"/>
              </a:rPr>
              <a:t>: Maths Paper 1 (Arithmetic) and Maths Paper 2 (Reasoning)</a:t>
            </a:r>
          </a:p>
          <a:p>
            <a:pPr algn="l">
              <a:buFont typeface="Arial" panose="020B0604020202020204" pitchFamily="34" charset="0"/>
              <a:buChar char="•"/>
            </a:pPr>
            <a:r>
              <a:rPr lang="en-GB" sz="2800" b="1" i="0" dirty="0">
                <a:solidFill>
                  <a:srgbClr val="000000"/>
                </a:solidFill>
                <a:effectLst/>
                <a:latin typeface="+mj-lt"/>
              </a:rPr>
              <a:t>Thursday 13 May 2027</a:t>
            </a:r>
            <a:r>
              <a:rPr lang="en-GB" sz="2800" b="0" i="0" dirty="0">
                <a:solidFill>
                  <a:srgbClr val="000000"/>
                </a:solidFill>
                <a:effectLst/>
                <a:latin typeface="+mj-lt"/>
              </a:rPr>
              <a:t>: Maths Paper 3 (Reasoning)</a:t>
            </a:r>
          </a:p>
          <a:p>
            <a:pPr marL="0" indent="0" eaLnBrk="1" hangingPunct="1">
              <a:lnSpc>
                <a:spcPct val="90000"/>
              </a:lnSpc>
              <a:buNone/>
            </a:pPr>
            <a:endParaRPr lang="en-GB" altLang="en-US" dirty="0"/>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72088" y="0"/>
            <a:ext cx="6870700" cy="973138"/>
          </a:xfrm>
        </p:spPr>
        <p:txBody>
          <a:bodyPr/>
          <a:lstStyle/>
          <a:p>
            <a:pPr eaLnBrk="1" hangingPunct="1"/>
            <a:r>
              <a:rPr lang="en-GB" altLang="en-US" u="sng" dirty="0"/>
              <a:t>Homework</a:t>
            </a:r>
          </a:p>
        </p:txBody>
      </p:sp>
      <p:sp>
        <p:nvSpPr>
          <p:cNvPr id="11267" name="Rectangle 3"/>
          <p:cNvSpPr>
            <a:spLocks noGrp="1" noChangeArrowheads="1"/>
          </p:cNvSpPr>
          <p:nvPr>
            <p:ph idx="1"/>
          </p:nvPr>
        </p:nvSpPr>
        <p:spPr>
          <a:xfrm>
            <a:off x="702311" y="486569"/>
            <a:ext cx="8280722" cy="4536926"/>
          </a:xfrm>
        </p:spPr>
        <p:txBody>
          <a:bodyPr/>
          <a:lstStyle/>
          <a:p>
            <a:pPr eaLnBrk="1" hangingPunct="1">
              <a:lnSpc>
                <a:spcPct val="90000"/>
              </a:lnSpc>
              <a:buFontTx/>
              <a:buNone/>
              <a:defRPr/>
            </a:pPr>
            <a:endParaRPr lang="en-GB" altLang="en-US" dirty="0"/>
          </a:p>
          <a:p>
            <a:pPr marL="0" indent="0" eaLnBrk="1" hangingPunct="1">
              <a:lnSpc>
                <a:spcPct val="90000"/>
              </a:lnSpc>
              <a:buFontTx/>
              <a:buNone/>
              <a:defRPr/>
            </a:pPr>
            <a:r>
              <a:rPr lang="en-GB" altLang="en-US" dirty="0"/>
              <a:t>The new homework table</a:t>
            </a:r>
          </a:p>
          <a:p>
            <a:pPr marL="0" indent="0" eaLnBrk="1" hangingPunct="1">
              <a:lnSpc>
                <a:spcPct val="90000"/>
              </a:lnSpc>
              <a:buFontTx/>
              <a:buNone/>
              <a:defRPr/>
            </a:pPr>
            <a:r>
              <a:rPr lang="en-GB" altLang="en-US" dirty="0"/>
              <a:t>	- Read Theory/TTRS/reading</a:t>
            </a:r>
          </a:p>
          <a:p>
            <a:pPr marL="0" indent="0" eaLnBrk="1" hangingPunct="1">
              <a:lnSpc>
                <a:spcPct val="90000"/>
              </a:lnSpc>
              <a:buNone/>
              <a:defRPr/>
            </a:pPr>
            <a:r>
              <a:rPr lang="en-GB" altLang="en-US" dirty="0"/>
              <a:t>Other homework tasks as appropriate.</a:t>
            </a:r>
          </a:p>
          <a:p>
            <a:pPr eaLnBrk="1" hangingPunct="1">
              <a:lnSpc>
                <a:spcPct val="90000"/>
              </a:lnSpc>
              <a:defRPr/>
            </a:pPr>
            <a:endParaRPr lang="en-GB" altLang="en-US" dirty="0"/>
          </a:p>
          <a:p>
            <a:pPr eaLnBrk="1" hangingPunct="1">
              <a:lnSpc>
                <a:spcPct val="90000"/>
              </a:lnSpc>
              <a:buFontTx/>
              <a:buNone/>
              <a:defRPr/>
            </a:pPr>
            <a:endParaRPr lang="en-GB" altLang="en-US" dirty="0"/>
          </a:p>
        </p:txBody>
      </p:sp>
      <p:pic>
        <p:nvPicPr>
          <p:cNvPr id="3" name="Picture 2">
            <a:extLst>
              <a:ext uri="{FF2B5EF4-FFF2-40B4-BE49-F238E27FC236}">
                <a16:creationId xmlns:a16="http://schemas.microsoft.com/office/drawing/2014/main" id="{A5790D26-75A6-33EB-A4B2-293AD52DEC3C}"/>
              </a:ext>
            </a:extLst>
          </p:cNvPr>
          <p:cNvPicPr>
            <a:picLocks noChangeAspect="1"/>
          </p:cNvPicPr>
          <p:nvPr/>
        </p:nvPicPr>
        <p:blipFill>
          <a:blip r:embed="rId2"/>
          <a:stretch>
            <a:fillRect/>
          </a:stretch>
        </p:blipFill>
        <p:spPr>
          <a:xfrm>
            <a:off x="1961555" y="2829970"/>
            <a:ext cx="5581233" cy="3884735"/>
          </a:xfrm>
          <a:prstGeom prst="rect">
            <a:avLst/>
          </a:prstGeom>
        </p:spPr>
      </p:pic>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685800" y="152400"/>
            <a:ext cx="6870700" cy="973138"/>
          </a:xfrm>
        </p:spPr>
        <p:txBody>
          <a:bodyPr/>
          <a:lstStyle/>
          <a:p>
            <a:pPr eaLnBrk="1" hangingPunct="1"/>
            <a:r>
              <a:rPr lang="en-GB" altLang="en-US" u="sng" dirty="0"/>
              <a:t>Routines and Systems</a:t>
            </a:r>
          </a:p>
        </p:txBody>
      </p:sp>
      <p:sp>
        <p:nvSpPr>
          <p:cNvPr id="11267" name="Rectangle 3"/>
          <p:cNvSpPr>
            <a:spLocks noGrp="1" noChangeArrowheads="1"/>
          </p:cNvSpPr>
          <p:nvPr>
            <p:ph idx="1"/>
          </p:nvPr>
        </p:nvSpPr>
        <p:spPr>
          <a:xfrm>
            <a:off x="685800" y="1436688"/>
            <a:ext cx="7696200" cy="2808287"/>
          </a:xfrm>
        </p:spPr>
        <p:txBody>
          <a:bodyPr/>
          <a:lstStyle/>
          <a:p>
            <a:pPr eaLnBrk="1" hangingPunct="1">
              <a:defRPr/>
            </a:pPr>
            <a:r>
              <a:rPr lang="en-GB" altLang="en-US" dirty="0"/>
              <a:t>Text messaging service – please make sure we always have up-to-date contact details.</a:t>
            </a:r>
          </a:p>
          <a:p>
            <a:pPr eaLnBrk="1" hangingPunct="1">
              <a:defRPr/>
            </a:pPr>
            <a:r>
              <a:rPr lang="en-GB" altLang="en-US" dirty="0"/>
              <a:t>Letter/email to your child’s teacher with any concerns.</a:t>
            </a:r>
          </a:p>
          <a:p>
            <a:pPr eaLnBrk="1" hangingPunct="1">
              <a:defRPr/>
            </a:pPr>
            <a:r>
              <a:rPr lang="en-GB" altLang="en-US" dirty="0"/>
              <a:t>Walking home - letters must be returned to class. This can obviously change throughout the year.</a:t>
            </a:r>
          </a:p>
          <a:p>
            <a:pPr marL="0" indent="0" eaLnBrk="1" hangingPunct="1">
              <a:buFontTx/>
              <a:buNone/>
              <a:defRPr/>
            </a:pPr>
            <a:endParaRPr lang="en-GB" altLang="en-US" dirty="0"/>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85800" y="152400"/>
            <a:ext cx="6870700" cy="828675"/>
          </a:xfrm>
        </p:spPr>
        <p:txBody>
          <a:bodyPr/>
          <a:lstStyle/>
          <a:p>
            <a:pPr eaLnBrk="1" hangingPunct="1"/>
            <a:r>
              <a:rPr lang="en-GB" altLang="en-US" u="sng" dirty="0"/>
              <a:t>Uniform</a:t>
            </a:r>
          </a:p>
        </p:txBody>
      </p:sp>
      <p:sp>
        <p:nvSpPr>
          <p:cNvPr id="12291" name="Rectangle 3"/>
          <p:cNvSpPr>
            <a:spLocks noGrp="1" noChangeArrowheads="1"/>
          </p:cNvSpPr>
          <p:nvPr>
            <p:ph idx="1"/>
          </p:nvPr>
        </p:nvSpPr>
        <p:spPr>
          <a:xfrm>
            <a:off x="684213" y="1700213"/>
            <a:ext cx="7696200" cy="3689350"/>
          </a:xfrm>
        </p:spPr>
        <p:txBody>
          <a:bodyPr/>
          <a:lstStyle/>
          <a:p>
            <a:pPr eaLnBrk="1" hangingPunct="1">
              <a:lnSpc>
                <a:spcPct val="80000"/>
              </a:lnSpc>
              <a:defRPr/>
            </a:pPr>
            <a:r>
              <a:rPr lang="en-GB" altLang="en-US" sz="2800" dirty="0"/>
              <a:t>Smart uniforms please – please ensure this is named - No trainers </a:t>
            </a:r>
          </a:p>
          <a:p>
            <a:pPr marL="0" indent="0" eaLnBrk="1" hangingPunct="1">
              <a:lnSpc>
                <a:spcPct val="80000"/>
              </a:lnSpc>
              <a:buFontTx/>
              <a:buNone/>
              <a:defRPr/>
            </a:pPr>
            <a:endParaRPr lang="en-GB" altLang="en-US" sz="2800" dirty="0"/>
          </a:p>
          <a:p>
            <a:pPr eaLnBrk="1" hangingPunct="1">
              <a:lnSpc>
                <a:spcPct val="80000"/>
              </a:lnSpc>
              <a:defRPr/>
            </a:pPr>
            <a:r>
              <a:rPr lang="en-GB" altLang="en-US" sz="2800" dirty="0"/>
              <a:t>Children to bring their PE kit to school in on Monday and then taken home on Friday – house colour t-shirt, blue shorts or tracksuit bottoms (no football shirts)</a:t>
            </a:r>
          </a:p>
          <a:p>
            <a:pPr eaLnBrk="1" hangingPunct="1">
              <a:lnSpc>
                <a:spcPct val="80000"/>
              </a:lnSpc>
              <a:defRPr/>
            </a:pPr>
            <a:endParaRPr lang="en-GB" altLang="en-US" sz="2800" dirty="0"/>
          </a:p>
          <a:p>
            <a:pPr eaLnBrk="1" hangingPunct="1">
              <a:lnSpc>
                <a:spcPct val="80000"/>
              </a:lnSpc>
              <a:defRPr/>
            </a:pPr>
            <a:r>
              <a:rPr lang="en-GB" altLang="en-US" sz="2800" dirty="0"/>
              <a:t>PE for my class is every Friday.</a:t>
            </a: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539750" y="230187"/>
            <a:ext cx="6870700" cy="915988"/>
          </a:xfrm>
        </p:spPr>
        <p:txBody>
          <a:bodyPr/>
          <a:lstStyle/>
          <a:p>
            <a:r>
              <a:rPr lang="en-GB" altLang="en-US" u="sng" dirty="0"/>
              <a:t>Snacks and Lunch</a:t>
            </a:r>
          </a:p>
        </p:txBody>
      </p:sp>
      <p:sp>
        <p:nvSpPr>
          <p:cNvPr id="13315" name="Content Placeholder 2"/>
          <p:cNvSpPr>
            <a:spLocks noGrp="1"/>
          </p:cNvSpPr>
          <p:nvPr>
            <p:ph idx="1"/>
          </p:nvPr>
        </p:nvSpPr>
        <p:spPr>
          <a:xfrm>
            <a:off x="539750" y="1146175"/>
            <a:ext cx="7696200" cy="3873500"/>
          </a:xfrm>
        </p:spPr>
        <p:txBody>
          <a:bodyPr/>
          <a:lstStyle/>
          <a:p>
            <a:r>
              <a:rPr lang="en-GB" altLang="en-US" sz="2800"/>
              <a:t>Please ensure a healthy snack is brought in for break time</a:t>
            </a:r>
          </a:p>
          <a:p>
            <a:r>
              <a:rPr lang="en-GB" altLang="en-US" sz="2800"/>
              <a:t>As a school we encourage healthy eating and appreciate your support with healthy lunches</a:t>
            </a:r>
          </a:p>
          <a:p>
            <a:r>
              <a:rPr lang="en-GB" altLang="en-US" sz="2800"/>
              <a:t>If you have any concerns that your child may not be eating properly, or finishing all their lunch, please let us know. We will keep you informed if we have any concerns in school.</a:t>
            </a:r>
          </a:p>
          <a:p>
            <a:endParaRPr lang="en-GB"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GB" altLang="en-US" u="sng" dirty="0"/>
              <a:t>Parent / Teacher Communication</a:t>
            </a:r>
          </a:p>
        </p:txBody>
      </p:sp>
      <p:sp>
        <p:nvSpPr>
          <p:cNvPr id="14339" name="Rectangle 3"/>
          <p:cNvSpPr>
            <a:spLocks noGrp="1" noChangeArrowheads="1"/>
          </p:cNvSpPr>
          <p:nvPr>
            <p:ph idx="1"/>
          </p:nvPr>
        </p:nvSpPr>
        <p:spPr>
          <a:xfrm>
            <a:off x="1446213" y="1844675"/>
            <a:ext cx="7696200" cy="3657600"/>
          </a:xfrm>
        </p:spPr>
        <p:txBody>
          <a:bodyPr/>
          <a:lstStyle/>
          <a:p>
            <a:pPr eaLnBrk="1" hangingPunct="1">
              <a:lnSpc>
                <a:spcPct val="90000"/>
              </a:lnSpc>
            </a:pPr>
            <a:r>
              <a:rPr lang="en-GB" altLang="en-US" sz="2800" dirty="0"/>
              <a:t>Parent evenings – Autumn Term</a:t>
            </a:r>
          </a:p>
          <a:p>
            <a:pPr eaLnBrk="1" hangingPunct="1">
              <a:lnSpc>
                <a:spcPct val="90000"/>
              </a:lnSpc>
            </a:pPr>
            <a:r>
              <a:rPr lang="en-GB" altLang="en-US" sz="2800" dirty="0"/>
              <a:t>Parent evenings – Spring Term</a:t>
            </a:r>
          </a:p>
          <a:p>
            <a:pPr eaLnBrk="1" hangingPunct="1">
              <a:lnSpc>
                <a:spcPct val="90000"/>
              </a:lnSpc>
            </a:pPr>
            <a:r>
              <a:rPr lang="en-GB" altLang="en-US" sz="2800" dirty="0"/>
              <a:t>Reports – Summer Term</a:t>
            </a:r>
          </a:p>
          <a:p>
            <a:pPr eaLnBrk="1" hangingPunct="1">
              <a:lnSpc>
                <a:spcPct val="90000"/>
              </a:lnSpc>
            </a:pPr>
            <a:r>
              <a:rPr lang="en-GB" altLang="en-US" sz="2800" dirty="0"/>
              <a:t>Newsletters</a:t>
            </a:r>
          </a:p>
          <a:p>
            <a:pPr eaLnBrk="1" hangingPunct="1">
              <a:lnSpc>
                <a:spcPct val="90000"/>
              </a:lnSpc>
            </a:pPr>
            <a:r>
              <a:rPr lang="en-GB" altLang="en-US" sz="2800" dirty="0"/>
              <a:t>Website –</a:t>
            </a:r>
            <a:r>
              <a:rPr lang="en-GB" altLang="en-US" sz="2800" dirty="0">
                <a:solidFill>
                  <a:srgbClr val="FF0000"/>
                </a:solidFill>
              </a:rPr>
              <a:t>www.christthekingreading.co.uk </a:t>
            </a:r>
          </a:p>
          <a:p>
            <a:pPr eaLnBrk="1" hangingPunct="1">
              <a:lnSpc>
                <a:spcPct val="90000"/>
              </a:lnSpc>
            </a:pPr>
            <a:r>
              <a:rPr lang="en-GB" altLang="en-US" sz="2800" dirty="0"/>
              <a:t>If you do have any concerns about your child, we are available after school in the playground. Or alternatively, please contact the office to arrange an appointment.</a:t>
            </a: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676275" y="-459432"/>
            <a:ext cx="6870700" cy="1116013"/>
          </a:xfrm>
        </p:spPr>
        <p:txBody>
          <a:bodyPr/>
          <a:lstStyle/>
          <a:p>
            <a:r>
              <a:rPr lang="en-GB" altLang="en-US" u="sng" dirty="0"/>
              <a:t>reading at home</a:t>
            </a:r>
          </a:p>
        </p:txBody>
      </p:sp>
      <p:sp>
        <p:nvSpPr>
          <p:cNvPr id="11267" name="Content Placeholder 2"/>
          <p:cNvSpPr>
            <a:spLocks noGrp="1"/>
          </p:cNvSpPr>
          <p:nvPr>
            <p:ph idx="1"/>
          </p:nvPr>
        </p:nvSpPr>
        <p:spPr>
          <a:xfrm>
            <a:off x="35649" y="656581"/>
            <a:ext cx="8568234" cy="3657600"/>
          </a:xfrm>
        </p:spPr>
        <p:txBody>
          <a:bodyPr/>
          <a:lstStyle/>
          <a:p>
            <a:pPr marL="0" indent="0">
              <a:lnSpc>
                <a:spcPct val="150000"/>
              </a:lnSpc>
              <a:buNone/>
            </a:pPr>
            <a:r>
              <a:rPr lang="en-US" sz="2000" dirty="0"/>
              <a:t>During the first few weeks of term, reading assessments are </a:t>
            </a:r>
          </a:p>
          <a:p>
            <a:pPr marL="0" indent="0">
              <a:lnSpc>
                <a:spcPct val="150000"/>
              </a:lnSpc>
              <a:buNone/>
            </a:pPr>
            <a:r>
              <a:rPr lang="en-US" sz="2000" dirty="0"/>
              <a:t>carried out to determine your child’s reading level. </a:t>
            </a:r>
          </a:p>
          <a:p>
            <a:pPr marL="0" indent="0">
              <a:lnSpc>
                <a:spcPct val="150000"/>
              </a:lnSpc>
              <a:buNone/>
            </a:pPr>
            <a:r>
              <a:rPr lang="en-US" sz="2000" dirty="0"/>
              <a:t>Once these are complete, your child will choose a reading book correctly matched to their reading level. </a:t>
            </a:r>
          </a:p>
          <a:p>
            <a:pPr marL="0" indent="0">
              <a:lnSpc>
                <a:spcPct val="150000"/>
              </a:lnSpc>
              <a:buNone/>
            </a:pPr>
            <a:r>
              <a:rPr lang="en-US" sz="2000" dirty="0"/>
              <a:t>It is essential that your child reads every day.</a:t>
            </a:r>
          </a:p>
          <a:p>
            <a:pPr marL="0" indent="0">
              <a:lnSpc>
                <a:spcPct val="150000"/>
              </a:lnSpc>
              <a:buNone/>
            </a:pPr>
            <a:r>
              <a:rPr lang="en-US" sz="2000" b="1" dirty="0"/>
              <a:t>Children </a:t>
            </a:r>
            <a:r>
              <a:rPr lang="en-US" sz="2000" b="1" u="sng" dirty="0"/>
              <a:t>must </a:t>
            </a:r>
            <a:r>
              <a:rPr lang="en-US" sz="2000" b="1" dirty="0"/>
              <a:t>bring their reading book to school every day. They will need it during different parts of the day. </a:t>
            </a:r>
          </a:p>
          <a:p>
            <a:pPr marL="0" indent="0">
              <a:lnSpc>
                <a:spcPct val="150000"/>
              </a:lnSpc>
              <a:buNone/>
            </a:pPr>
            <a:r>
              <a:rPr lang="en-US" sz="2000" dirty="0"/>
              <a:t>Once they have read their book, they will complete a short online quiz about their book. Teachers will track their progress carefully and children have chances to win prizes in assembly for their progress! </a:t>
            </a:r>
          </a:p>
          <a:p>
            <a:pPr marL="0" indent="0">
              <a:buFontTx/>
              <a:buNone/>
              <a:defRPr/>
            </a:pPr>
            <a:endParaRPr lang="en-GB" altLang="en-US" sz="26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65085A5-B092-B86B-0CAC-B7DA906DFDD6}"/>
              </a:ext>
            </a:extLst>
          </p:cNvPr>
          <p:cNvPicPr>
            <a:picLocks noChangeAspect="1"/>
          </p:cNvPicPr>
          <p:nvPr/>
        </p:nvPicPr>
        <p:blipFill>
          <a:blip r:embed="rId2"/>
          <a:stretch>
            <a:fillRect/>
          </a:stretch>
        </p:blipFill>
        <p:spPr>
          <a:xfrm>
            <a:off x="0" y="54998"/>
            <a:ext cx="9144000" cy="6748003"/>
          </a:xfrm>
          <a:prstGeom prst="rect">
            <a:avLst/>
          </a:prstGeom>
        </p:spPr>
      </p:pic>
    </p:spTree>
    <p:extLst>
      <p:ext uri="{BB962C8B-B14F-4D97-AF65-F5344CB8AC3E}">
        <p14:creationId xmlns:p14="http://schemas.microsoft.com/office/powerpoint/2010/main" val="7408500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250825" y="152400"/>
            <a:ext cx="7305675" cy="1116013"/>
          </a:xfrm>
        </p:spPr>
        <p:txBody>
          <a:bodyPr/>
          <a:lstStyle/>
          <a:p>
            <a:r>
              <a:rPr lang="en-GB" altLang="en-US" u="sng" dirty="0"/>
              <a:t>Expectations in Year 6</a:t>
            </a:r>
          </a:p>
        </p:txBody>
      </p:sp>
      <p:sp>
        <p:nvSpPr>
          <p:cNvPr id="19459" name="Content Placeholder 2"/>
          <p:cNvSpPr>
            <a:spLocks noGrp="1"/>
          </p:cNvSpPr>
          <p:nvPr>
            <p:ph idx="1"/>
          </p:nvPr>
        </p:nvSpPr>
        <p:spPr>
          <a:xfrm>
            <a:off x="669925" y="1257300"/>
            <a:ext cx="7696200" cy="3657600"/>
          </a:xfrm>
        </p:spPr>
        <p:txBody>
          <a:bodyPr/>
          <a:lstStyle/>
          <a:p>
            <a:pPr>
              <a:defRPr/>
            </a:pPr>
            <a:r>
              <a:rPr lang="en-US" sz="2400" dirty="0"/>
              <a:t>For even the most confident of pupils (and their parents!), the move into Year 6 can be a daunting time, but it really doesn’t have to be. Being in Year 6 truly is the most memorable time in your child’s primary education. Year 6 is a key moment in your child’s life; they will develop more independence, a huge amount of resilience and, most importantly, they should become very aware of who they are as both learners and as young adults.</a:t>
            </a:r>
          </a:p>
          <a:p>
            <a:pPr>
              <a:defRPr/>
            </a:pPr>
            <a:r>
              <a:rPr lang="en-US" sz="2400" dirty="0"/>
              <a:t>We do hope they will rise to the challenge!</a:t>
            </a:r>
          </a:p>
          <a:p>
            <a:pPr marL="0" indent="0">
              <a:buFontTx/>
              <a:buNone/>
              <a:defRPr/>
            </a:pPr>
            <a:endParaRPr lang="en-US" altLang="en-US" sz="2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685800" y="152400"/>
            <a:ext cx="6870700" cy="900113"/>
          </a:xfrm>
        </p:spPr>
        <p:txBody>
          <a:bodyPr/>
          <a:lstStyle/>
          <a:p>
            <a:r>
              <a:rPr lang="en-US" altLang="en-US" u="sng" dirty="0"/>
              <a:t>Y6 trips</a:t>
            </a:r>
          </a:p>
        </p:txBody>
      </p:sp>
      <p:sp>
        <p:nvSpPr>
          <p:cNvPr id="15363" name="Content Placeholder 2"/>
          <p:cNvSpPr>
            <a:spLocks noGrp="1"/>
          </p:cNvSpPr>
          <p:nvPr>
            <p:ph idx="1"/>
          </p:nvPr>
        </p:nvSpPr>
        <p:spPr>
          <a:xfrm>
            <a:off x="685800" y="1341438"/>
            <a:ext cx="7696200" cy="4144962"/>
          </a:xfrm>
        </p:spPr>
        <p:txBody>
          <a:bodyPr/>
          <a:lstStyle/>
          <a:p>
            <a:pPr marL="0" indent="0">
              <a:buNone/>
            </a:pPr>
            <a:r>
              <a:rPr lang="en-US" altLang="en-US" dirty="0"/>
              <a:t>Enrichment week!</a:t>
            </a:r>
          </a:p>
          <a:p>
            <a:endParaRPr lang="en-US" alt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827584" y="-243408"/>
            <a:ext cx="6870700" cy="1600200"/>
          </a:xfrm>
        </p:spPr>
        <p:txBody>
          <a:bodyPr/>
          <a:lstStyle/>
          <a:p>
            <a:pPr eaLnBrk="1" hangingPunct="1"/>
            <a:r>
              <a:rPr lang="en-GB" altLang="en-US" u="sng" dirty="0"/>
              <a:t>From you…</a:t>
            </a:r>
          </a:p>
        </p:txBody>
      </p:sp>
      <p:sp>
        <p:nvSpPr>
          <p:cNvPr id="18435" name="Rectangle 3"/>
          <p:cNvSpPr>
            <a:spLocks noGrp="1" noChangeArrowheads="1"/>
          </p:cNvSpPr>
          <p:nvPr>
            <p:ph idx="1"/>
          </p:nvPr>
        </p:nvSpPr>
        <p:spPr>
          <a:xfrm>
            <a:off x="611560" y="1325746"/>
            <a:ext cx="7696200" cy="3657600"/>
          </a:xfrm>
        </p:spPr>
        <p:txBody>
          <a:bodyPr/>
          <a:lstStyle/>
          <a:p>
            <a:pPr eaLnBrk="1" hangingPunct="1">
              <a:lnSpc>
                <a:spcPct val="90000"/>
              </a:lnSpc>
            </a:pPr>
            <a:r>
              <a:rPr lang="en-GB" altLang="en-US" sz="2800" dirty="0"/>
              <a:t>Letters for collection arrangements</a:t>
            </a:r>
          </a:p>
          <a:p>
            <a:pPr eaLnBrk="1" hangingPunct="1">
              <a:lnSpc>
                <a:spcPct val="90000"/>
              </a:lnSpc>
            </a:pPr>
            <a:r>
              <a:rPr lang="en-GB" altLang="en-US" sz="2800" dirty="0"/>
              <a:t>Information regarding absence</a:t>
            </a:r>
          </a:p>
          <a:p>
            <a:pPr eaLnBrk="1" hangingPunct="1">
              <a:lnSpc>
                <a:spcPct val="90000"/>
              </a:lnSpc>
            </a:pPr>
            <a:r>
              <a:rPr lang="en-GB" altLang="en-US" sz="2800" dirty="0"/>
              <a:t>If your child is to be excused from PE</a:t>
            </a:r>
          </a:p>
          <a:p>
            <a:pPr eaLnBrk="1" hangingPunct="1">
              <a:lnSpc>
                <a:spcPct val="90000"/>
              </a:lnSpc>
            </a:pPr>
            <a:r>
              <a:rPr lang="en-GB" altLang="en-US" sz="2800" dirty="0"/>
              <a:t>Absence requests</a:t>
            </a:r>
          </a:p>
          <a:p>
            <a:pPr eaLnBrk="1" hangingPunct="1">
              <a:lnSpc>
                <a:spcPct val="90000"/>
              </a:lnSpc>
            </a:pPr>
            <a:r>
              <a:rPr lang="en-GB" altLang="en-US" sz="2800" dirty="0"/>
              <a:t>Through calling the office or a letter 		to us which we’</a:t>
            </a:r>
            <a:r>
              <a:rPr lang="en-GB" altLang="ja-JP" sz="2800" dirty="0"/>
              <a:t>ll forward to 			the office.</a:t>
            </a:r>
          </a:p>
          <a:p>
            <a:pPr eaLnBrk="1" hangingPunct="1">
              <a:lnSpc>
                <a:spcPct val="90000"/>
              </a:lnSpc>
              <a:buFontTx/>
              <a:buNone/>
            </a:pPr>
            <a:endParaRPr lang="en-GB" altLang="en-US" dirty="0"/>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19458" name="Content Placeholder 2"/>
          <p:cNvSpPr>
            <a:spLocks noGrp="1"/>
          </p:cNvSpPr>
          <p:nvPr>
            <p:ph idx="1"/>
          </p:nvPr>
        </p:nvSpPr>
        <p:spPr>
          <a:xfrm>
            <a:off x="2627313" y="2205038"/>
            <a:ext cx="5753100" cy="3657600"/>
          </a:xfrm>
        </p:spPr>
        <p:txBody>
          <a:bodyPr/>
          <a:lstStyle/>
          <a:p>
            <a:pPr marL="0" indent="0" algn="ctr">
              <a:buFontTx/>
              <a:buNone/>
            </a:pPr>
            <a:r>
              <a:rPr lang="en-GB" altLang="en-US" sz="4800"/>
              <a:t>Thank you for coming!</a:t>
            </a:r>
          </a:p>
          <a:p>
            <a:pPr marL="0" indent="0" algn="ctr">
              <a:buFontTx/>
              <a:buNone/>
            </a:pPr>
            <a:r>
              <a:rPr lang="en-GB" altLang="en-US" sz="4800"/>
              <a:t>Any questions?</a:t>
            </a:r>
            <a:endParaRPr lang="en-GB" altLang="en-US" sz="6000"/>
          </a:p>
          <a:p>
            <a:pPr marL="0" indent="0" algn="ctr">
              <a:buFontTx/>
              <a:buNone/>
            </a:pPr>
            <a:endParaRPr lang="en-GB" altLang="en-US" sz="6000"/>
          </a:p>
        </p:txBody>
      </p:sp>
      <p:pic>
        <p:nvPicPr>
          <p:cNvPr id="19459" name="Picture 5" descr="http://ctkreading.net/wp-content/uploads/2014/10/CTK-logo.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15888"/>
            <a:ext cx="1933575" cy="301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Crayons">
  <a:themeElements>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Crayons">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Crayons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Crayons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Crayons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Crayons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Crayons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Crayons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Crayons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3531</TotalTime>
  <Words>682</Words>
  <Application>Microsoft Office PowerPoint</Application>
  <PresentationFormat>On-screen Show (4:3)</PresentationFormat>
  <Paragraphs>89</Paragraphs>
  <Slides>17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Arial</vt:lpstr>
      <vt:lpstr>Comic Sans MS</vt:lpstr>
      <vt:lpstr>Crayons</vt:lpstr>
      <vt:lpstr>PowerPoint Presentation</vt:lpstr>
      <vt:lpstr>Welcome to Year 6!</vt:lpstr>
      <vt:lpstr>Overview of tonight</vt:lpstr>
      <vt:lpstr>Aims</vt:lpstr>
      <vt:lpstr>Subjects covered in Year 6</vt:lpstr>
      <vt:lpstr>National Curriculum Tests – SATs 10th May</vt:lpstr>
      <vt:lpstr>Homework</vt:lpstr>
      <vt:lpstr>Routines and Systems</vt:lpstr>
      <vt:lpstr>Uniform</vt:lpstr>
      <vt:lpstr>Snacks and Lunch</vt:lpstr>
      <vt:lpstr>Parent / Teacher Communication</vt:lpstr>
      <vt:lpstr>reading at home</vt:lpstr>
      <vt:lpstr>PowerPoint Presentation</vt:lpstr>
      <vt:lpstr>Expectations in Year 6</vt:lpstr>
      <vt:lpstr>Y6 trips</vt:lpstr>
      <vt:lpstr>From you…</vt:lpstr>
      <vt:lpstr>PowerPoint Presentation</vt:lpstr>
    </vt:vector>
  </TitlesOfParts>
  <Company>West Berkshire LEA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5!</dc:title>
  <dc:creator>OEM Preinstalled User</dc:creator>
  <cp:lastModifiedBy>Donna Bloom</cp:lastModifiedBy>
  <cp:revision>56</cp:revision>
  <dcterms:created xsi:type="dcterms:W3CDTF">2007-09-09T15:18:07Z</dcterms:created>
  <dcterms:modified xsi:type="dcterms:W3CDTF">2026-09-09T14:26:52Z</dcterms:modified>
</cp:coreProperties>
</file>